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2" r:id="rId2"/>
    <p:sldId id="275" r:id="rId3"/>
    <p:sldId id="28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60" d="100"/>
          <a:sy n="60" d="100"/>
        </p:scale>
        <p:origin x="-1566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notesViewPr>
    <p:cSldViewPr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A57B1-B64A-4651-8D1B-63AB70FF4B05}" type="datetimeFigureOut">
              <a:rPr lang="en-GB" smtClean="0"/>
              <a:t>06/03/2013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72F79-FD1C-4A20-9427-D59263F7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262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021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61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09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3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14384612-CBA6-4E96-B014-DAF6A91143B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4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11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58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52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92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17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99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93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84612-CBA6-4E96-B014-DAF6A91143B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82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de.or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http://www.code.org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Watch video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621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 units handed in by </a:t>
            </a:r>
            <a:r>
              <a:rPr lang="en-GB" b="1" i="1" dirty="0" smtClean="0">
                <a:solidFill>
                  <a:srgbClr val="FF0000"/>
                </a:solidFill>
              </a:rPr>
              <a:t>22</a:t>
            </a:r>
            <a:r>
              <a:rPr lang="en-GB" b="1" i="1" baseline="30000" dirty="0" smtClean="0">
                <a:solidFill>
                  <a:srgbClr val="FF0000"/>
                </a:solidFill>
              </a:rPr>
              <a:t>nd</a:t>
            </a:r>
            <a:r>
              <a:rPr lang="en-GB" b="1" i="1" dirty="0" smtClean="0">
                <a:solidFill>
                  <a:srgbClr val="FF0000"/>
                </a:solidFill>
              </a:rPr>
              <a:t> March!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Assignment 3</a:t>
            </a:r>
          </a:p>
          <a:p>
            <a:endParaRPr lang="en-GB" dirty="0"/>
          </a:p>
          <a:p>
            <a:r>
              <a:rPr lang="en-GB" dirty="0" smtClean="0"/>
              <a:t>Planning (Pass)</a:t>
            </a:r>
          </a:p>
          <a:p>
            <a:r>
              <a:rPr lang="en-GB" dirty="0" smtClean="0"/>
              <a:t>Creating (Pass and Merit)</a:t>
            </a:r>
          </a:p>
          <a:p>
            <a:r>
              <a:rPr lang="en-GB" dirty="0" smtClean="0"/>
              <a:t>Testing (Pass)</a:t>
            </a:r>
          </a:p>
          <a:p>
            <a:r>
              <a:rPr lang="en-GB" dirty="0"/>
              <a:t>E</a:t>
            </a:r>
            <a:r>
              <a:rPr lang="en-GB" dirty="0" smtClean="0"/>
              <a:t>valuating (Distinction)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905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Assignment 3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Task 2 – Create web pages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Refer to the book:</a:t>
            </a:r>
          </a:p>
          <a:p>
            <a:pPr marL="0" indent="0">
              <a:buNone/>
            </a:pPr>
            <a:r>
              <a:rPr lang="en-GB" sz="2800" dirty="0" err="1" smtClean="0"/>
              <a:t>Build_your_own_website_using_html_css</a:t>
            </a:r>
            <a:r>
              <a:rPr lang="en-GB" sz="2800" dirty="0" smtClean="0"/>
              <a:t>[1]</a:t>
            </a:r>
          </a:p>
          <a:p>
            <a:pPr marL="0" indent="0">
              <a:buNone/>
            </a:pPr>
            <a:r>
              <a:rPr lang="en-GB" sz="2800" dirty="0" err="1" smtClean="0"/>
              <a:t>Studentshare</a:t>
            </a:r>
            <a:r>
              <a:rPr lang="en-GB" sz="2800" dirty="0" smtClean="0"/>
              <a:t>/BTEC National/New BTEC specification </a:t>
            </a:r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r>
              <a:rPr lang="en-GB" sz="2800" dirty="0" smtClean="0"/>
              <a:t>Page 52 is where the coding starts, however you may want to read through as the book is written for a beginner.  </a:t>
            </a:r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r>
              <a:rPr lang="en-GB" sz="2800" dirty="0" smtClean="0"/>
              <a:t>Also you could look at the source code of any website by right clicking on any web page of a website </a:t>
            </a:r>
            <a:r>
              <a:rPr lang="en-GB" sz="2800" smtClean="0"/>
              <a:t>and selecting view source.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04575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104</Words>
  <Application>Microsoft Office PowerPoint</Application>
  <PresentationFormat>On-screen Show (4:3)</PresentationFormat>
  <Paragraphs>20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http://www.code.org/ </vt:lpstr>
      <vt:lpstr>2 units handed in by 22nd March!</vt:lpstr>
      <vt:lpstr>Assignment 3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Satchet</dc:creator>
  <cp:lastModifiedBy>Satchet</cp:lastModifiedBy>
  <cp:revision>31</cp:revision>
  <dcterms:created xsi:type="dcterms:W3CDTF">2013-01-12T11:05:24Z</dcterms:created>
  <dcterms:modified xsi:type="dcterms:W3CDTF">2013-03-06T09:20:13Z</dcterms:modified>
</cp:coreProperties>
</file>