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0" r:id="rId4"/>
    <p:sldId id="264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14/02/2013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Understand the risks of opening email attachments </a:t>
            </a:r>
          </a:p>
          <a:p>
            <a:r>
              <a:rPr lang="en-GB" dirty="0" smtClean="0"/>
              <a:t>Understanding the advanced features of email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585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Bingo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en-GB" dirty="0" smtClean="0"/>
              <a:t>Draw 6 squares 3 up 3 down as seen below:</a:t>
            </a:r>
          </a:p>
          <a:p>
            <a:r>
              <a:rPr lang="en-GB" dirty="0" smtClean="0"/>
              <a:t>Cross of square, if you get 3 in a line callout line.  (1 Credit)</a:t>
            </a:r>
          </a:p>
          <a:p>
            <a:r>
              <a:rPr lang="en-GB" dirty="0" smtClean="0"/>
              <a:t>If you get all the squares, callout house for (Double Credit)</a:t>
            </a:r>
          </a:p>
          <a:p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491894"/>
              </p:ext>
            </p:extLst>
          </p:nvPr>
        </p:nvGraphicFramePr>
        <p:xfrm>
          <a:off x="1691680" y="3573016"/>
          <a:ext cx="5976666" cy="30243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92222"/>
                <a:gridCol w="1992222"/>
                <a:gridCol w="1992222"/>
              </a:tblGrid>
              <a:tr h="1501739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Contacts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r>
                        <a:rPr lang="en-GB" sz="3200" b="1" baseline="0" dirty="0" smtClean="0">
                          <a:solidFill>
                            <a:schemeClr val="tx1"/>
                          </a:solidFill>
                        </a:rPr>
                        <a:t> signature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Low/High Priority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2597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Automatic response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Receive </a:t>
                      </a:r>
                    </a:p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Email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CC and BCC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Learning activity 1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Investigate </a:t>
            </a:r>
            <a:r>
              <a:rPr lang="en-US" b="1" dirty="0"/>
              <a:t>what the risks </a:t>
            </a:r>
            <a:r>
              <a:rPr lang="en-US" dirty="0"/>
              <a:t>of opening and saving emails attachments are. 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b="1" dirty="0" smtClean="0"/>
              <a:t>Suggest </a:t>
            </a:r>
            <a:r>
              <a:rPr lang="en-US" b="1" dirty="0"/>
              <a:t>action </a:t>
            </a:r>
            <a:r>
              <a:rPr lang="en-US" dirty="0"/>
              <a:t>to reduce the risks.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Write </a:t>
            </a:r>
            <a:r>
              <a:rPr lang="en-US" dirty="0"/>
              <a:t>up your answer in as much detail as possible in </a:t>
            </a:r>
            <a:r>
              <a:rPr lang="en-US" dirty="0" smtClean="0"/>
              <a:t>your PowerPoint </a:t>
            </a:r>
            <a:r>
              <a:rPr lang="en-US" dirty="0"/>
              <a:t>document</a:t>
            </a:r>
            <a:r>
              <a:rPr lang="en-US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7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1143000"/>
          </a:xfrm>
        </p:spPr>
        <p:txBody>
          <a:bodyPr/>
          <a:lstStyle/>
          <a:p>
            <a:r>
              <a:rPr lang="en-GB" dirty="0" smtClean="0"/>
              <a:t>Risks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3610744" cy="4565104"/>
          </a:xfrm>
          <a:ln w="57150">
            <a:solidFill>
              <a:schemeClr val="tx1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6016" y="260648"/>
            <a:ext cx="31786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Actions to reduce these risks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1700808"/>
            <a:ext cx="4176464" cy="468052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36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2"/>
                </a:solidFill>
              </a:rPr>
              <a:t>Learning activity 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776864" cy="4525963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Email </a:t>
            </a:r>
            <a:r>
              <a:rPr lang="en-GB" dirty="0"/>
              <a:t>signature</a:t>
            </a:r>
          </a:p>
          <a:p>
            <a:pPr lvl="0"/>
            <a:r>
              <a:rPr lang="en-GB" dirty="0"/>
              <a:t>Effective use of cc and bcc</a:t>
            </a:r>
          </a:p>
          <a:p>
            <a:pPr lvl="0"/>
            <a:r>
              <a:rPr lang="en-GB" dirty="0"/>
              <a:t>Setting priority (high and low importance)</a:t>
            </a:r>
          </a:p>
          <a:p>
            <a:pPr lvl="0"/>
            <a:r>
              <a:rPr lang="en-GB" dirty="0"/>
              <a:t>Setting an automatic response (</a:t>
            </a:r>
            <a:r>
              <a:rPr lang="en-GB" dirty="0" err="1"/>
              <a:t>eg</a:t>
            </a:r>
            <a:r>
              <a:rPr lang="en-GB" dirty="0"/>
              <a:t>. out of </a:t>
            </a:r>
            <a:r>
              <a:rPr lang="en-GB" dirty="0" smtClean="0"/>
              <a:t>office response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Screen shot of each as evidence and </a:t>
            </a:r>
            <a:r>
              <a:rPr lang="en-GB" dirty="0"/>
              <a:t>annotations.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75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180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Lesson Objectives</vt:lpstr>
      <vt:lpstr>Bingo</vt:lpstr>
      <vt:lpstr>Learning activity 1 </vt:lpstr>
      <vt:lpstr>Risks</vt:lpstr>
      <vt:lpstr>Learning activity 2 </vt:lpstr>
      <vt:lpstr>Plenary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Satchet</cp:lastModifiedBy>
  <cp:revision>17</cp:revision>
  <dcterms:created xsi:type="dcterms:W3CDTF">2013-01-12T11:05:24Z</dcterms:created>
  <dcterms:modified xsi:type="dcterms:W3CDTF">2013-02-14T11:54:20Z</dcterms:modified>
</cp:coreProperties>
</file>