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59" r:id="rId4"/>
    <p:sldId id="262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0501F-CC5C-4E5D-BF7F-1E5D559A93C3}" type="datetimeFigureOut">
              <a:rPr lang="en-GB" smtClean="0"/>
              <a:pPr/>
              <a:t>20/01/2013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575E2-8239-499B-A414-80F6256A791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0501F-CC5C-4E5D-BF7F-1E5D559A93C3}" type="datetimeFigureOut">
              <a:rPr lang="en-GB" smtClean="0"/>
              <a:pPr/>
              <a:t>20/01/2013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575E2-8239-499B-A414-80F6256A791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0501F-CC5C-4E5D-BF7F-1E5D559A93C3}" type="datetimeFigureOut">
              <a:rPr lang="en-GB" smtClean="0"/>
              <a:pPr/>
              <a:t>20/01/2013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575E2-8239-499B-A414-80F6256A791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0501F-CC5C-4E5D-BF7F-1E5D559A93C3}" type="datetimeFigureOut">
              <a:rPr lang="en-GB" smtClean="0"/>
              <a:pPr/>
              <a:t>20/01/2013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575E2-8239-499B-A414-80F6256A791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0501F-CC5C-4E5D-BF7F-1E5D559A93C3}" type="datetimeFigureOut">
              <a:rPr lang="en-GB" smtClean="0"/>
              <a:pPr/>
              <a:t>20/01/2013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575E2-8239-499B-A414-80F6256A791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0501F-CC5C-4E5D-BF7F-1E5D559A93C3}" type="datetimeFigureOut">
              <a:rPr lang="en-GB" smtClean="0"/>
              <a:pPr/>
              <a:t>20/01/2013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575E2-8239-499B-A414-80F6256A791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0501F-CC5C-4E5D-BF7F-1E5D559A93C3}" type="datetimeFigureOut">
              <a:rPr lang="en-GB" smtClean="0"/>
              <a:pPr/>
              <a:t>20/01/2013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575E2-8239-499B-A414-80F6256A791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0501F-CC5C-4E5D-BF7F-1E5D559A93C3}" type="datetimeFigureOut">
              <a:rPr lang="en-GB" smtClean="0"/>
              <a:pPr/>
              <a:t>20/01/2013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575E2-8239-499B-A414-80F6256A791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0501F-CC5C-4E5D-BF7F-1E5D559A93C3}" type="datetimeFigureOut">
              <a:rPr lang="en-GB" smtClean="0"/>
              <a:pPr/>
              <a:t>20/01/2013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575E2-8239-499B-A414-80F6256A791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0501F-CC5C-4E5D-BF7F-1E5D559A93C3}" type="datetimeFigureOut">
              <a:rPr lang="en-GB" smtClean="0"/>
              <a:pPr/>
              <a:t>20/01/2013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575E2-8239-499B-A414-80F6256A791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0501F-CC5C-4E5D-BF7F-1E5D559A93C3}" type="datetimeFigureOut">
              <a:rPr lang="en-GB" smtClean="0"/>
              <a:pPr/>
              <a:t>20/01/2013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575E2-8239-499B-A414-80F6256A791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B0501F-CC5C-4E5D-BF7F-1E5D559A93C3}" type="datetimeFigureOut">
              <a:rPr lang="en-GB" smtClean="0"/>
              <a:pPr/>
              <a:t>20/01/2013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E575E2-8239-499B-A414-80F6256A7918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allwisher.com/wall/j29a07tmso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40466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GB" sz="4900" dirty="0">
                <a:latin typeface="Arial"/>
              </a:rPr>
              <a:t/>
            </a:r>
            <a:br>
              <a:rPr lang="en-GB" sz="4900" dirty="0">
                <a:latin typeface="Arial"/>
              </a:rPr>
            </a:br>
            <a:r>
              <a:rPr lang="en-GB" sz="4900" dirty="0" smtClean="0">
                <a:latin typeface="Arial"/>
              </a:rPr>
              <a:t>Bingo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8017184"/>
              </p:ext>
            </p:extLst>
          </p:nvPr>
        </p:nvGraphicFramePr>
        <p:xfrm>
          <a:off x="1043608" y="2492896"/>
          <a:ext cx="7008441" cy="36881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36147"/>
                <a:gridCol w="2336147"/>
                <a:gridCol w="2336147"/>
              </a:tblGrid>
              <a:tr h="1844092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MASTHEAD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SWEET SPOT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CENTRAL</a:t>
                      </a:r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 IMAGE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44092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chemeClr val="tx1"/>
                          </a:solidFill>
                        </a:rPr>
                        <a:t>NICHE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chemeClr val="tx1"/>
                          </a:solidFill>
                        </a:rPr>
                        <a:t>TAGLINE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chemeClr val="tx1"/>
                          </a:solidFill>
                        </a:rPr>
                        <a:t>DIRECT</a:t>
                      </a:r>
                      <a:r>
                        <a:rPr lang="en-GB" b="1" baseline="0" dirty="0" smtClean="0">
                          <a:solidFill>
                            <a:schemeClr val="tx1"/>
                          </a:solidFill>
                        </a:rPr>
                        <a:t> MODE OF ADDRESS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090902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dirty="0" smtClean="0"/>
              <a:t>A title of the magazine and what it suggests Masthead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A slogan that makes a point (tagline)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First thing that somebody looks at or something nice (</a:t>
            </a:r>
            <a:r>
              <a:rPr lang="en-GB" dirty="0" err="1" smtClean="0"/>
              <a:t>Sweetspot</a:t>
            </a:r>
            <a:r>
              <a:rPr lang="en-GB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An image that is in the middle of the magazine (central image)  </a:t>
            </a:r>
            <a:r>
              <a:rPr lang="en-GB" dirty="0" smtClean="0">
                <a:solidFill>
                  <a:srgbClr val="FF0000"/>
                </a:solidFill>
              </a:rPr>
              <a:t>LINE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A gap in the marker – Niche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A person looking into the eyes of the reader (direct mode of address) </a:t>
            </a:r>
            <a:r>
              <a:rPr lang="en-GB" dirty="0" smtClean="0">
                <a:solidFill>
                  <a:srgbClr val="FF0000"/>
                </a:solidFill>
              </a:rPr>
              <a:t>House</a:t>
            </a:r>
          </a:p>
          <a:p>
            <a:pPr marL="514350" indent="-514350">
              <a:buFont typeface="+mj-lt"/>
              <a:buAutoNum type="arabicPeriod"/>
            </a:pP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70112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576" y="2204864"/>
            <a:ext cx="7772400" cy="3240360"/>
          </a:xfrm>
        </p:spPr>
        <p:txBody>
          <a:bodyPr>
            <a:normAutofit fontScale="90000"/>
          </a:bodyPr>
          <a:lstStyle/>
          <a:p>
            <a:pPr algn="l"/>
            <a:r>
              <a:rPr lang="en-GB" dirty="0" smtClean="0"/>
              <a:t>Look at </a:t>
            </a:r>
            <a:r>
              <a:rPr lang="en-GB" b="1" dirty="0" smtClean="0"/>
              <a:t>‘improving your magazine analysis’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1640" y="548680"/>
            <a:ext cx="6400800" cy="1752600"/>
          </a:xfrm>
        </p:spPr>
        <p:txBody>
          <a:bodyPr/>
          <a:lstStyle/>
          <a:p>
            <a:r>
              <a:rPr lang="en-GB" dirty="0" err="1" smtClean="0"/>
              <a:t>Goto</a:t>
            </a:r>
            <a:r>
              <a:rPr lang="en-GB" dirty="0" smtClean="0"/>
              <a:t> www.skills4ict.com/media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Click on link: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>
                <a:hlinkClick r:id="rId2"/>
              </a:rPr>
              <a:t>http</a:t>
            </a:r>
            <a:r>
              <a:rPr lang="en-GB">
                <a:hlinkClick r:id="rId2"/>
              </a:rPr>
              <a:t>://</a:t>
            </a:r>
            <a:r>
              <a:rPr lang="en-GB" smtClean="0">
                <a:hlinkClick r:id="rId2"/>
              </a:rPr>
              <a:t>wallwisher.com/wall/j29a07tmso</a:t>
            </a:r>
            <a:r>
              <a:rPr lang="en-GB" smtClean="0"/>
              <a:t> 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45405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97</Words>
  <Application>Microsoft Office PowerPoint</Application>
  <PresentationFormat>On-screen Show (4:3)</PresentationFormat>
  <Paragraphs>18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 Bingo</vt:lpstr>
      <vt:lpstr>PowerPoint Presentation</vt:lpstr>
      <vt:lpstr>Look at ‘improving your magazine analysis’    </vt:lpstr>
      <vt:lpstr>Click on link:</vt:lpstr>
    </vt:vector>
  </TitlesOfParts>
  <Company>Writhlington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Write as many media terms for analysing a magazine cover</dc:title>
  <dc:creator>ssingh</dc:creator>
  <cp:lastModifiedBy>Satchet</cp:lastModifiedBy>
  <cp:revision>11</cp:revision>
  <dcterms:created xsi:type="dcterms:W3CDTF">2013-01-16T08:21:11Z</dcterms:created>
  <dcterms:modified xsi:type="dcterms:W3CDTF">2013-01-20T18:47:45Z</dcterms:modified>
</cp:coreProperties>
</file>