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8" r:id="rId2"/>
    <p:sldId id="257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56" r:id="rId12"/>
    <p:sldId id="264" r:id="rId13"/>
    <p:sldId id="263" r:id="rId14"/>
    <p:sldId id="259" r:id="rId15"/>
    <p:sldId id="260" r:id="rId16"/>
    <p:sldId id="261" r:id="rId17"/>
    <p:sldId id="262" r:id="rId18"/>
    <p:sldId id="26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DF61F-36AD-4859-BA29-9687FFA24169}" type="datetimeFigureOut">
              <a:rPr lang="en-GB" smtClean="0"/>
              <a:t>07/04/2013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2EF291-DBE2-498C-896C-D2D2D3CD98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483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EF291-DBE2-498C-896C-D2D2D3CD984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966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7B3-4BFE-414A-83C5-5AEEC3CF8DC5}" type="datetimeFigureOut">
              <a:rPr lang="en-GB" smtClean="0"/>
              <a:t>07/04/2013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59AD-BB19-4A4D-871E-F3237DB13BEB}" type="slidenum">
              <a:rPr lang="en-GB" smtClean="0"/>
              <a:t>‹#›</a:t>
            </a:fld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7B3-4BFE-414A-83C5-5AEEC3CF8DC5}" type="datetimeFigureOut">
              <a:rPr lang="en-GB" smtClean="0"/>
              <a:t>07/04/2013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59AD-BB19-4A4D-871E-F3237DB13B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7B3-4BFE-414A-83C5-5AEEC3CF8DC5}" type="datetimeFigureOut">
              <a:rPr lang="en-GB" smtClean="0"/>
              <a:t>07/04/2013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59AD-BB19-4A4D-871E-F3237DB13B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7B3-4BFE-414A-83C5-5AEEC3CF8DC5}" type="datetimeFigureOut">
              <a:rPr lang="en-GB" smtClean="0"/>
              <a:t>07/04/2013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59AD-BB19-4A4D-871E-F3237DB13BE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7B3-4BFE-414A-83C5-5AEEC3CF8DC5}" type="datetimeFigureOut">
              <a:rPr lang="en-GB" smtClean="0"/>
              <a:t>07/04/2013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59AD-BB19-4A4D-871E-F3237DB13B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7B3-4BFE-414A-83C5-5AEEC3CF8DC5}" type="datetimeFigureOut">
              <a:rPr lang="en-GB" smtClean="0"/>
              <a:t>07/04/2013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59AD-BB19-4A4D-871E-F3237DB13B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7B3-4BFE-414A-83C5-5AEEC3CF8DC5}" type="datetimeFigureOut">
              <a:rPr lang="en-GB" smtClean="0"/>
              <a:t>07/04/2013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59AD-BB19-4A4D-871E-F3237DB13B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7B3-4BFE-414A-83C5-5AEEC3CF8DC5}" type="datetimeFigureOut">
              <a:rPr lang="en-GB" smtClean="0"/>
              <a:t>07/04/2013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59AD-BB19-4A4D-871E-F3237DB13B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7B3-4BFE-414A-83C5-5AEEC3CF8DC5}" type="datetimeFigureOut">
              <a:rPr lang="en-GB" smtClean="0"/>
              <a:t>07/04/2013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59AD-BB19-4A4D-871E-F3237DB13B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7B3-4BFE-414A-83C5-5AEEC3CF8DC5}" type="datetimeFigureOut">
              <a:rPr lang="en-GB" smtClean="0"/>
              <a:t>07/04/2013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59AD-BB19-4A4D-871E-F3237DB13B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607B3-4BFE-414A-83C5-5AEEC3CF8DC5}" type="datetimeFigureOut">
              <a:rPr lang="en-GB" smtClean="0"/>
              <a:t>07/04/2013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D59AD-BB19-4A4D-871E-F3237DB13B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EF5607B3-4BFE-414A-83C5-5AEEC3CF8DC5}" type="datetimeFigureOut">
              <a:rPr lang="en-GB" smtClean="0"/>
              <a:t>07/04/2013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2FDD59AD-BB19-4A4D-871E-F3237DB13BEB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What makes a successful website?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790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2859614"/>
            <a:ext cx="53103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dirty="0"/>
              <a:t>Flash based </a:t>
            </a:r>
            <a:r>
              <a:rPr lang="en-GB" sz="4400" dirty="0" smtClean="0"/>
              <a:t>website?</a:t>
            </a:r>
            <a:endParaRPr lang="en-GB" sz="4400" dirty="0"/>
          </a:p>
          <a:p>
            <a:pPr marL="400050" lvl="1" indent="0">
              <a:buNone/>
            </a:pPr>
            <a:r>
              <a:rPr lang="en-GB" sz="2800" dirty="0"/>
              <a:t>Will this work on all devices?</a:t>
            </a:r>
          </a:p>
          <a:p>
            <a:pPr marL="400050" lvl="1" indent="0">
              <a:buNone/>
            </a:pPr>
            <a:r>
              <a:rPr lang="en-GB" sz="2800" dirty="0"/>
              <a:t>Will this take time to load?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3809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0" t="26042" r="46916" b="55625"/>
          <a:stretch/>
        </p:blipFill>
        <p:spPr bwMode="auto">
          <a:xfrm>
            <a:off x="17419" y="2364066"/>
            <a:ext cx="9074252" cy="23610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Rounded Rectangular Callout 3"/>
          <p:cNvSpPr/>
          <p:nvPr/>
        </p:nvSpPr>
        <p:spPr>
          <a:xfrm>
            <a:off x="351251" y="230243"/>
            <a:ext cx="6264696" cy="1758595"/>
          </a:xfrm>
          <a:prstGeom prst="wedgeRoundRectCallout">
            <a:avLst>
              <a:gd name="adj1" fmla="val -20598"/>
              <a:gd name="adj2" fmla="val 8849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 smtClean="0"/>
              <a:t>Housestyle </a:t>
            </a:r>
          </a:p>
          <a:p>
            <a:pPr algn="ctr"/>
            <a:r>
              <a:rPr lang="en-GB" sz="3600" b="1" dirty="0" smtClean="0"/>
              <a:t>(Colours, Font size, Font style) </a:t>
            </a:r>
            <a:endParaRPr lang="en-GB" sz="3600" b="1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1187624" y="4941168"/>
            <a:ext cx="5544616" cy="1569874"/>
          </a:xfrm>
          <a:prstGeom prst="wedgeRoundRectCallout">
            <a:avLst>
              <a:gd name="adj1" fmla="val -24823"/>
              <a:gd name="adj2" fmla="val -6996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 smtClean="0"/>
              <a:t>Clear Navigation Menu bar</a:t>
            </a:r>
            <a:endParaRPr lang="en-GB" sz="3600" b="1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6766121" y="1520786"/>
            <a:ext cx="1988170" cy="468052"/>
          </a:xfrm>
          <a:prstGeom prst="wedgeRoundRectCallout">
            <a:avLst>
              <a:gd name="adj1" fmla="val -11848"/>
              <a:gd name="adj2" fmla="val 42947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Subscriptions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69313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96" t="17500" r="31362" b="69153"/>
          <a:stretch/>
        </p:blipFill>
        <p:spPr bwMode="auto">
          <a:xfrm>
            <a:off x="250194" y="2652936"/>
            <a:ext cx="8885156" cy="135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ular Callout 7"/>
          <p:cNvSpPr/>
          <p:nvPr/>
        </p:nvSpPr>
        <p:spPr>
          <a:xfrm>
            <a:off x="6372200" y="1286760"/>
            <a:ext cx="1988170" cy="468052"/>
          </a:xfrm>
          <a:prstGeom prst="wedgeRoundRectCallout">
            <a:avLst>
              <a:gd name="adj1" fmla="val -43004"/>
              <a:gd name="adj2" fmla="val 39481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Subscriptions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71372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9" t="16667" r="63807" b="56250"/>
          <a:stretch/>
        </p:blipFill>
        <p:spPr bwMode="auto">
          <a:xfrm>
            <a:off x="339958" y="1340768"/>
            <a:ext cx="8814505" cy="465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ular Callout 4"/>
          <p:cNvSpPr/>
          <p:nvPr/>
        </p:nvSpPr>
        <p:spPr>
          <a:xfrm>
            <a:off x="611560" y="186049"/>
            <a:ext cx="4968552" cy="1124744"/>
          </a:xfrm>
          <a:prstGeom prst="wedgeRoundRectCallout">
            <a:avLst>
              <a:gd name="adj1" fmla="val -17271"/>
              <a:gd name="adj2" fmla="val 26443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 smtClean="0"/>
              <a:t>Font Style (Title on print same as online)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143794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1" t="16458" r="42835" b="71774"/>
          <a:stretch/>
        </p:blipFill>
        <p:spPr bwMode="auto">
          <a:xfrm>
            <a:off x="35769" y="2353660"/>
            <a:ext cx="9000728" cy="1726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467544" y="476672"/>
            <a:ext cx="3456384" cy="1368152"/>
          </a:xfrm>
          <a:prstGeom prst="wedgeRoundRectCallout">
            <a:avLst>
              <a:gd name="adj1" fmla="val -22156"/>
              <a:gd name="adj2" fmla="val 7698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Advertising – Generating revenue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02436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5" t="45833" r="66149" b="17708"/>
          <a:stretch/>
        </p:blipFill>
        <p:spPr bwMode="auto">
          <a:xfrm>
            <a:off x="2123728" y="1546428"/>
            <a:ext cx="4968552" cy="46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156931" y="188640"/>
            <a:ext cx="3240360" cy="120813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Generating revenue via Kerrang online shop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68913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43808" y="2505670"/>
            <a:ext cx="56460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Listen to Live music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45" t="17238" r="13841" b="33972"/>
          <a:stretch/>
        </p:blipFill>
        <p:spPr bwMode="auto">
          <a:xfrm>
            <a:off x="395536" y="188622"/>
            <a:ext cx="2035277" cy="648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52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69" t="42742" r="19883" b="52083"/>
          <a:stretch/>
        </p:blipFill>
        <p:spPr bwMode="auto">
          <a:xfrm>
            <a:off x="142725" y="2708920"/>
            <a:ext cx="9001275" cy="115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14667" y="836712"/>
            <a:ext cx="76001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Find what you need quickly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5041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20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99592" y="620688"/>
            <a:ext cx="3240360" cy="5141168"/>
          </a:xfrm>
        </p:spPr>
        <p:txBody>
          <a:bodyPr>
            <a:normAutofit/>
          </a:bodyPr>
          <a:lstStyle/>
          <a:p>
            <a:r>
              <a:rPr lang="en-GB" sz="3200" dirty="0" smtClean="0"/>
              <a:t>Advertising</a:t>
            </a:r>
            <a:endParaRPr lang="en-GB" sz="3200" dirty="0" smtClean="0"/>
          </a:p>
          <a:p>
            <a:r>
              <a:rPr lang="en-GB" sz="3200" dirty="0" smtClean="0"/>
              <a:t>Subscriptions</a:t>
            </a:r>
          </a:p>
          <a:p>
            <a:r>
              <a:rPr lang="en-GB" sz="3200" dirty="0" smtClean="0"/>
              <a:t>Kerrang merchandise</a:t>
            </a:r>
          </a:p>
          <a:p>
            <a:r>
              <a:rPr lang="en-GB" sz="3200" dirty="0" smtClean="0"/>
              <a:t>News</a:t>
            </a:r>
            <a:endParaRPr lang="en-GB" sz="3200" dirty="0" smtClean="0"/>
          </a:p>
          <a:p>
            <a:r>
              <a:rPr lang="en-GB" sz="3200" dirty="0" smtClean="0"/>
              <a:t>Tickets</a:t>
            </a:r>
          </a:p>
          <a:p>
            <a:r>
              <a:rPr lang="en-GB" sz="3200" dirty="0" smtClean="0"/>
              <a:t>Social media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303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889844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3200" dirty="0"/>
              <a:t>Target </a:t>
            </a:r>
            <a:r>
              <a:rPr lang="en-GB" sz="3200" dirty="0" smtClean="0"/>
              <a:t>Audience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35869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1136065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3200" dirty="0"/>
              <a:t>Logo Brand </a:t>
            </a:r>
          </a:p>
        </p:txBody>
      </p:sp>
    </p:spTree>
    <p:extLst>
      <p:ext uri="{BB962C8B-B14F-4D97-AF65-F5344CB8AC3E}">
        <p14:creationId xmlns:p14="http://schemas.microsoft.com/office/powerpoint/2010/main" val="334418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138228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3200" dirty="0" smtClean="0"/>
              <a:t>Housestyle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64486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1628507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3200" dirty="0" smtClean="0"/>
              <a:t>Hyperlinks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91971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1874729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3200" dirty="0"/>
              <a:t>Search the website </a:t>
            </a:r>
          </a:p>
        </p:txBody>
      </p:sp>
    </p:spTree>
    <p:extLst>
      <p:ext uri="{BB962C8B-B14F-4D97-AF65-F5344CB8AC3E}">
        <p14:creationId xmlns:p14="http://schemas.microsoft.com/office/powerpoint/2010/main" val="165996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212095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3200" dirty="0"/>
              <a:t>Clear navigation </a:t>
            </a:r>
            <a:r>
              <a:rPr lang="en-GB" sz="3200" dirty="0" smtClean="0"/>
              <a:t>bar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41295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2367171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3200" dirty="0"/>
              <a:t>Website Structure Index (Displaying all pages</a:t>
            </a:r>
            <a:r>
              <a:rPr lang="en-GB" sz="3200" dirty="0" smtClean="0"/>
              <a:t>)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0845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56</TotalTime>
  <Words>98</Words>
  <Application>Microsoft Office PowerPoint</Application>
  <PresentationFormat>On-screen Show (4:3)</PresentationFormat>
  <Paragraphs>28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Horizon</vt:lpstr>
      <vt:lpstr>What makes a successful website?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makes a successful website?</dc:title>
  <dc:creator>Satchet</dc:creator>
  <cp:lastModifiedBy>Satchet</cp:lastModifiedBy>
  <cp:revision>8</cp:revision>
  <dcterms:created xsi:type="dcterms:W3CDTF">2013-03-18T20:26:44Z</dcterms:created>
  <dcterms:modified xsi:type="dcterms:W3CDTF">2013-04-07T20:29:24Z</dcterms:modified>
</cp:coreProperties>
</file>