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5"/>
  </p:handoutMasterIdLst>
  <p:sldIdLst>
    <p:sldId id="256" r:id="rId2"/>
    <p:sldId id="261" r:id="rId3"/>
    <p:sldId id="257" r:id="rId4"/>
    <p:sldId id="262" r:id="rId5"/>
    <p:sldId id="259" r:id="rId6"/>
    <p:sldId id="258" r:id="rId7"/>
    <p:sldId id="260" r:id="rId8"/>
    <p:sldId id="266" r:id="rId9"/>
    <p:sldId id="267" r:id="rId10"/>
    <p:sldId id="263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9FE66-A0F7-4627-946C-D3D46788FA0C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67100-0BF6-4B08-9605-B7DCA86977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5958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969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590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6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77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99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430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13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227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25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38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t>02/12/2012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86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BEA16BB-F1A0-4902-B86B-5FDDFFB9E9F5}" type="datetimeFigureOut">
              <a:rPr lang="en-GB" smtClean="0"/>
              <a:pPr/>
              <a:t>02/12/2012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88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OCR Nationals</a:t>
            </a:r>
            <a:br>
              <a:rPr lang="en-GB" dirty="0" smtClean="0"/>
            </a:br>
            <a:r>
              <a:rPr lang="en-GB" dirty="0" smtClean="0"/>
              <a:t>Unit 1 – ICT Skills for Business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Mr Singh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51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 smtClean="0"/>
              <a:t>For AO1 – Health and 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30993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Evidence </a:t>
            </a: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(in the leaflet)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that you are aware of potential H&amp;S dangers and </a:t>
            </a:r>
            <a:r>
              <a:rPr lang="en-GB" sz="2400" dirty="0" smtClean="0"/>
              <a:t>how to prevent them</a:t>
            </a:r>
          </a:p>
          <a:p>
            <a:endParaRPr lang="en-GB" sz="1200" dirty="0" smtClean="0"/>
          </a:p>
          <a:p>
            <a:r>
              <a:rPr lang="en-GB" sz="2400" dirty="0" smtClean="0"/>
              <a:t>Have at least one problem and prevention from each category below.  Explanations will be full and detailed.</a:t>
            </a:r>
          </a:p>
          <a:p>
            <a:endParaRPr lang="en-GB" sz="1200" dirty="0" smtClean="0"/>
          </a:p>
          <a:p>
            <a:r>
              <a:rPr lang="en-GB" sz="2400" dirty="0" smtClean="0"/>
              <a:t>Make sure you are able to explain the following problems, and give detailed information how to solve/prevent them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8" name="Oval 7"/>
          <p:cNvSpPr/>
          <p:nvPr/>
        </p:nvSpPr>
        <p:spPr>
          <a:xfrm>
            <a:off x="0" y="4581128"/>
            <a:ext cx="2232248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 smtClean="0"/>
              <a:t>Health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Eyes</a:t>
            </a:r>
          </a:p>
          <a:p>
            <a:pPr algn="ctr"/>
            <a:r>
              <a:rPr lang="en-GB" dirty="0" smtClean="0"/>
              <a:t>Back</a:t>
            </a:r>
          </a:p>
          <a:p>
            <a:pPr algn="ctr"/>
            <a:r>
              <a:rPr lang="en-GB" dirty="0" smtClean="0"/>
              <a:t>RSI</a:t>
            </a:r>
          </a:p>
          <a:p>
            <a:pPr algn="ctr"/>
            <a:r>
              <a:rPr lang="en-GB" dirty="0" smtClean="0"/>
              <a:t>Epilepsy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2195736" y="4509120"/>
            <a:ext cx="2160240" cy="2088232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 smtClean="0">
                <a:solidFill>
                  <a:schemeClr val="bg1"/>
                </a:solidFill>
              </a:rPr>
              <a:t>Physical Safety</a:t>
            </a:r>
          </a:p>
          <a:p>
            <a:pPr algn="ctr"/>
            <a:endParaRPr lang="en-GB" dirty="0" smtClean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Electric Shock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Tripping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Fire hazards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283968" y="4509120"/>
            <a:ext cx="2232248" cy="208823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 smtClean="0"/>
              <a:t>File Loss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Name &amp; Location</a:t>
            </a:r>
          </a:p>
          <a:p>
            <a:pPr algn="ctr"/>
            <a:r>
              <a:rPr lang="en-GB" dirty="0" smtClean="0"/>
              <a:t>Crashes</a:t>
            </a:r>
          </a:p>
          <a:p>
            <a:pPr algn="ctr"/>
            <a:r>
              <a:rPr lang="en-GB" dirty="0" smtClean="0"/>
              <a:t>Viruses</a:t>
            </a:r>
          </a:p>
        </p:txBody>
      </p:sp>
      <p:sp>
        <p:nvSpPr>
          <p:cNvPr id="11" name="Oval 10"/>
          <p:cNvSpPr/>
          <p:nvPr/>
        </p:nvSpPr>
        <p:spPr>
          <a:xfrm>
            <a:off x="6516216" y="4509120"/>
            <a:ext cx="2583904" cy="208823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 smtClean="0">
                <a:solidFill>
                  <a:schemeClr val="bg1"/>
                </a:solidFill>
              </a:rPr>
              <a:t>Unauthorised Access</a:t>
            </a:r>
          </a:p>
          <a:p>
            <a:pPr algn="ctr"/>
            <a:endParaRPr lang="en-GB" dirty="0" smtClean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Password advice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Hacking/Firewall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Virus/Trojan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Phishing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2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MS Publisher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Create a leaflet</a:t>
            </a:r>
          </a:p>
          <a:p>
            <a:r>
              <a:rPr lang="en-GB" dirty="0" smtClean="0"/>
              <a:t>As shown </a:t>
            </a:r>
            <a:r>
              <a:rPr lang="en-GB" smtClean="0"/>
              <a:t>by your teacher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092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Grading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Please note: this is available on Moodle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" t="13306" r="5827" b="29792"/>
          <a:stretch/>
        </p:blipFill>
        <p:spPr bwMode="auto">
          <a:xfrm>
            <a:off x="-1016" y="1628800"/>
            <a:ext cx="9145016" cy="3379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42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Whole class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851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Open up word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Name 2 functions of a typical business?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Write what ICT tools you would use for this?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28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to Unit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Only compulsory unit</a:t>
            </a:r>
          </a:p>
          <a:p>
            <a:r>
              <a:rPr lang="en-GB" dirty="0" smtClean="0"/>
              <a:t>Will not get </a:t>
            </a:r>
            <a:r>
              <a:rPr lang="en-GB" b="1" dirty="0" smtClean="0"/>
              <a:t>any </a:t>
            </a:r>
            <a:r>
              <a:rPr lang="en-GB" dirty="0" smtClean="0"/>
              <a:t>qualifications without this unit, no matter how well you do in the others.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effectLst/>
              </a:rPr>
              <a:t>The unit examines how a typical business might use ICT – for:</a:t>
            </a:r>
          </a:p>
          <a:p>
            <a:r>
              <a:rPr lang="en-GB" dirty="0" smtClean="0">
                <a:effectLst/>
              </a:rPr>
              <a:t>Creating </a:t>
            </a:r>
            <a:r>
              <a:rPr lang="en-GB" b="1" dirty="0" smtClean="0">
                <a:effectLst/>
              </a:rPr>
              <a:t>presentations</a:t>
            </a:r>
          </a:p>
          <a:p>
            <a:r>
              <a:rPr lang="en-GB" dirty="0" smtClean="0">
                <a:effectLst/>
              </a:rPr>
              <a:t>Creating </a:t>
            </a:r>
            <a:r>
              <a:rPr lang="en-GB" b="1" dirty="0" smtClean="0">
                <a:effectLst/>
              </a:rPr>
              <a:t>documents </a:t>
            </a:r>
          </a:p>
          <a:p>
            <a:r>
              <a:rPr lang="en-GB" dirty="0" smtClean="0">
                <a:effectLst/>
              </a:rPr>
              <a:t>Managing its </a:t>
            </a:r>
            <a:r>
              <a:rPr lang="en-GB" b="1" dirty="0" smtClean="0">
                <a:effectLst/>
              </a:rPr>
              <a:t>finances</a:t>
            </a:r>
            <a:r>
              <a:rPr lang="en-GB" dirty="0" smtClean="0">
                <a:effectLst/>
              </a:rPr>
              <a:t> and </a:t>
            </a:r>
            <a:r>
              <a:rPr lang="en-GB" b="1" dirty="0" smtClean="0">
                <a:effectLst/>
              </a:rPr>
              <a:t>customer details </a:t>
            </a:r>
          </a:p>
          <a:p>
            <a:r>
              <a:rPr lang="en-GB" dirty="0" smtClean="0">
                <a:effectLst/>
              </a:rPr>
              <a:t>What it can do to ensure </a:t>
            </a:r>
            <a:r>
              <a:rPr lang="en-GB" b="1" dirty="0" smtClean="0">
                <a:effectLst/>
              </a:rPr>
              <a:t>Health and Safety </a:t>
            </a:r>
            <a:r>
              <a:rPr lang="en-GB" dirty="0" smtClean="0">
                <a:effectLst/>
              </a:rPr>
              <a:t>whilst using computers.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5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Assessment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47500" lnSpcReduction="20000"/>
          </a:bodyPr>
          <a:lstStyle/>
          <a:p>
            <a:r>
              <a:rPr lang="en-GB" sz="6000" b="1" dirty="0"/>
              <a:t>A01</a:t>
            </a:r>
            <a:r>
              <a:rPr lang="en-GB" sz="6000" dirty="0"/>
              <a:t> – </a:t>
            </a:r>
            <a:r>
              <a:rPr lang="en-GB" sz="6000" b="1" dirty="0" smtClean="0"/>
              <a:t>Health &amp; Safety </a:t>
            </a:r>
            <a:r>
              <a:rPr lang="en-GB" dirty="0" smtClean="0"/>
              <a:t>- Understand </a:t>
            </a:r>
            <a:r>
              <a:rPr lang="en-GB" dirty="0"/>
              <a:t>how safe working practices are applied in a business environment </a:t>
            </a:r>
            <a:endParaRPr lang="en-GB" dirty="0" smtClean="0"/>
          </a:p>
          <a:p>
            <a:endParaRPr lang="en-GB" dirty="0"/>
          </a:p>
          <a:p>
            <a:r>
              <a:rPr lang="en-GB" sz="5900" b="1" dirty="0" smtClean="0"/>
              <a:t>AO2 – Using email </a:t>
            </a:r>
            <a:r>
              <a:rPr lang="en-GB" dirty="0" smtClean="0"/>
              <a:t>- Using </a:t>
            </a:r>
            <a:r>
              <a:rPr lang="en-GB" dirty="0"/>
              <a:t>appropriate software, select and use tools and facilities to download files/information and to understand how to use </a:t>
            </a:r>
            <a:r>
              <a:rPr lang="en-GB" b="1" dirty="0"/>
              <a:t>email in a business context </a:t>
            </a:r>
            <a:endParaRPr lang="en-GB" b="1" dirty="0" smtClean="0"/>
          </a:p>
          <a:p>
            <a:endParaRPr lang="en-GB" b="1" dirty="0"/>
          </a:p>
          <a:p>
            <a:r>
              <a:rPr lang="en-GB" sz="5900" b="1" dirty="0"/>
              <a:t>AO3 – </a:t>
            </a:r>
            <a:r>
              <a:rPr lang="en-GB" sz="5900" b="1" dirty="0" smtClean="0"/>
              <a:t>Presentation </a:t>
            </a:r>
            <a:r>
              <a:rPr lang="en-GB" dirty="0" smtClean="0"/>
              <a:t>- Design </a:t>
            </a:r>
            <a:r>
              <a:rPr lang="en-GB" dirty="0"/>
              <a:t>and create a business presentation to accompany a talk, using presentation software </a:t>
            </a:r>
            <a:endParaRPr lang="en-GB" dirty="0" smtClean="0"/>
          </a:p>
          <a:p>
            <a:endParaRPr lang="en-GB" dirty="0"/>
          </a:p>
          <a:p>
            <a:r>
              <a:rPr lang="en-GB" sz="5900" b="1" dirty="0"/>
              <a:t>AO4 – </a:t>
            </a:r>
            <a:r>
              <a:rPr lang="en-GB" sz="5900" b="1" dirty="0" smtClean="0"/>
              <a:t>DTP </a:t>
            </a:r>
            <a:r>
              <a:rPr lang="en-GB" dirty="0" smtClean="0"/>
              <a:t>- Design </a:t>
            </a:r>
            <a:r>
              <a:rPr lang="en-GB" dirty="0"/>
              <a:t>and create business documents using word processing or DTP software </a:t>
            </a:r>
            <a:endParaRPr lang="en-GB" dirty="0" smtClean="0"/>
          </a:p>
          <a:p>
            <a:endParaRPr lang="en-GB" dirty="0"/>
          </a:p>
          <a:p>
            <a:r>
              <a:rPr lang="en-GB" sz="6000" b="1" dirty="0"/>
              <a:t>AO5 </a:t>
            </a:r>
            <a:r>
              <a:rPr lang="en-GB" sz="6000" b="1" dirty="0" smtClean="0"/>
              <a:t>– Spreadsheet </a:t>
            </a:r>
            <a:r>
              <a:rPr lang="en-GB" dirty="0" smtClean="0"/>
              <a:t>- Design</a:t>
            </a:r>
            <a:r>
              <a:rPr lang="en-GB" dirty="0"/>
              <a:t>, create and use a simple business spreadsheet </a:t>
            </a:r>
            <a:endParaRPr lang="en-GB" dirty="0" smtClean="0"/>
          </a:p>
          <a:p>
            <a:endParaRPr lang="en-GB" dirty="0"/>
          </a:p>
          <a:p>
            <a:r>
              <a:rPr lang="en-GB" sz="6000" b="1" dirty="0"/>
              <a:t>AO6 </a:t>
            </a:r>
            <a:r>
              <a:rPr lang="en-GB" sz="6000" b="1" dirty="0" smtClean="0"/>
              <a:t>– Databases </a:t>
            </a:r>
            <a:r>
              <a:rPr lang="en-GB" dirty="0" smtClean="0"/>
              <a:t>- Select </a:t>
            </a:r>
            <a:r>
              <a:rPr lang="en-GB" dirty="0"/>
              <a:t>and use tools and facilities in database software to enter, sort and search for information for business purposes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70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3" t="20626" r="31871" b="27994"/>
          <a:stretch/>
        </p:blipFill>
        <p:spPr bwMode="auto">
          <a:xfrm>
            <a:off x="222054" y="476672"/>
            <a:ext cx="8685972" cy="5526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67544" y="4631033"/>
            <a:ext cx="1342154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809698" y="4365104"/>
            <a:ext cx="4922542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729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a folder for Unit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Go to your ICT folder </a:t>
            </a:r>
          </a:p>
          <a:p>
            <a:r>
              <a:rPr lang="en-GB" dirty="0" smtClean="0"/>
              <a:t>Create a new folder called ‘Unit 1 – ICT Skills for Business’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 this folder create the following folders:</a:t>
            </a:r>
          </a:p>
          <a:p>
            <a:r>
              <a:rPr lang="en-GB" dirty="0" smtClean="0"/>
              <a:t>AO1</a:t>
            </a:r>
          </a:p>
          <a:p>
            <a:r>
              <a:rPr lang="en-GB" dirty="0" smtClean="0"/>
              <a:t>A02</a:t>
            </a:r>
          </a:p>
          <a:p>
            <a:r>
              <a:rPr lang="en-GB" dirty="0" smtClean="0"/>
              <a:t>AO3</a:t>
            </a:r>
          </a:p>
          <a:p>
            <a:r>
              <a:rPr lang="en-GB" dirty="0" smtClean="0"/>
              <a:t>AO4</a:t>
            </a:r>
          </a:p>
          <a:p>
            <a:r>
              <a:rPr lang="en-GB" dirty="0" smtClean="0"/>
              <a:t>AO5</a:t>
            </a:r>
          </a:p>
          <a:p>
            <a:r>
              <a:rPr lang="en-GB" dirty="0" smtClean="0"/>
              <a:t>AO6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1020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/>
          <a:lstStyle/>
          <a:p>
            <a:r>
              <a:rPr lang="en-GB" dirty="0" smtClean="0"/>
              <a:t>Learning Activity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096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Health &amp; Safety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023141"/>
              </p:ext>
            </p:extLst>
          </p:nvPr>
        </p:nvGraphicFramePr>
        <p:xfrm>
          <a:off x="323528" y="1443892"/>
          <a:ext cx="8496944" cy="4824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/>
                <a:gridCol w="4032448"/>
              </a:tblGrid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en-GB" sz="4000" dirty="0" smtClean="0"/>
                        <a:t>Item</a:t>
                      </a:r>
                      <a:endParaRPr lang="en-GB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000" dirty="0" smtClean="0"/>
                        <a:t>Description</a:t>
                      </a:r>
                      <a:endParaRPr lang="en-GB" sz="3600" dirty="0"/>
                    </a:p>
                  </a:txBody>
                  <a:tcPr/>
                </a:tc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Health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Physical Safety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Fil</a:t>
                      </a:r>
                      <a:r>
                        <a:rPr lang="en-GB" sz="3200" baseline="0" dirty="0" smtClean="0"/>
                        <a:t>e Loss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964907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Unauthorised access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272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/>
          <a:lstStyle/>
          <a:p>
            <a:r>
              <a:rPr lang="en-GB" dirty="0" smtClean="0"/>
              <a:t>Learning Activity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2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374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OCR Nationals Unit 1 – ICT Skills for Business</vt:lpstr>
      <vt:lpstr>PowerPoint Presentation</vt:lpstr>
      <vt:lpstr>Introduction to Unit 1</vt:lpstr>
      <vt:lpstr>Assessment Objectives</vt:lpstr>
      <vt:lpstr>PowerPoint Presentation</vt:lpstr>
      <vt:lpstr>Create a folder for Unit 1</vt:lpstr>
      <vt:lpstr>Learning Activity 1</vt:lpstr>
      <vt:lpstr>Health &amp; Safety</vt:lpstr>
      <vt:lpstr>Learning Activity 2</vt:lpstr>
      <vt:lpstr>For AO1 – Health and Safety</vt:lpstr>
      <vt:lpstr>MS Publisher</vt:lpstr>
      <vt:lpstr>Grading Criteria</vt:lpstr>
      <vt:lpstr>Whole class feedback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OCR Nationals Unit 1 – ICT Skills for Business</dc:title>
  <dc:creator>Satchet</dc:creator>
  <cp:lastModifiedBy>Satchet</cp:lastModifiedBy>
  <cp:revision>15</cp:revision>
  <dcterms:created xsi:type="dcterms:W3CDTF">2012-11-30T10:53:58Z</dcterms:created>
  <dcterms:modified xsi:type="dcterms:W3CDTF">2012-12-02T14:51:36Z</dcterms:modified>
</cp:coreProperties>
</file>