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61" r:id="rId3"/>
    <p:sldId id="259" r:id="rId4"/>
    <p:sldId id="264" r:id="rId5"/>
    <p:sldId id="265" r:id="rId6"/>
    <p:sldId id="267" r:id="rId7"/>
    <p:sldId id="258" r:id="rId8"/>
    <p:sldId id="268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02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A57B1-B64A-4651-8D1B-63AB70FF4B05}" type="datetimeFigureOut">
              <a:rPr lang="en-GB" smtClean="0"/>
              <a:t>26/02/2013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72F79-FD1C-4A20-9427-D59263F7387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22FA3-A175-4267-B803-E6895CCF89F3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8061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9109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663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7244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0711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9358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4152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3192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1617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1099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2593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84612-CBA6-4E96-B014-DAF6A91143BF}" type="datetimeFigureOut">
              <a:rPr lang="en-GB" smtClean="0"/>
              <a:pPr/>
              <a:t>26/02/2013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3082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984" y="188640"/>
            <a:ext cx="4392488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Lesson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968" y="1556792"/>
            <a:ext cx="4474840" cy="4781128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Understanding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the advanced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features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of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email.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395536" y="476672"/>
            <a:ext cx="3635896" cy="6048672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 wrap="square">
            <a:noAutofit/>
          </a:bodyPr>
          <a:lstStyle/>
          <a:p>
            <a:pPr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All</a:t>
            </a:r>
            <a:r>
              <a:rPr lang="en-GB" sz="2800" dirty="0" smtClean="0"/>
              <a:t> – Will be able to use 1 of the advanced features and provide evidence  </a:t>
            </a:r>
            <a:endParaRPr lang="en-GB" sz="2800" dirty="0" smtClean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Most</a:t>
            </a:r>
            <a:r>
              <a:rPr lang="en-GB" sz="2800" dirty="0" smtClean="0"/>
              <a:t> – Will also be able to write 2 advanced features and write a briefly what it is used for </a:t>
            </a:r>
            <a:endParaRPr lang="en-GB" sz="2800" dirty="0" smtClean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Few</a:t>
            </a:r>
            <a:r>
              <a:rPr lang="en-GB" sz="2800" dirty="0" smtClean="0"/>
              <a:t> – Will also be able to write why there are used.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45858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780" y="1439044"/>
            <a:ext cx="8889716" cy="393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Open up MS Word and write down: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 things you have learnt this lesson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1 thing you could improve on next lesson.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" y="116632"/>
            <a:ext cx="8945056" cy="66247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7187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dirty="0" smtClean="0"/>
              <a:t>Quiz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en-GB" dirty="0" smtClean="0"/>
              <a:t>On your IPAD Type in to your browser: m.socrative.com </a:t>
            </a:r>
          </a:p>
          <a:p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54491894"/>
              </p:ext>
            </p:extLst>
          </p:nvPr>
        </p:nvGraphicFramePr>
        <p:xfrm>
          <a:off x="1691680" y="2708920"/>
          <a:ext cx="5976666" cy="30243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92222"/>
                <a:gridCol w="1992222"/>
                <a:gridCol w="1992222"/>
              </a:tblGrid>
              <a:tr h="1501739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Contacts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r>
                        <a:rPr lang="en-GB" sz="3200" b="1" baseline="0" dirty="0" smtClean="0">
                          <a:solidFill>
                            <a:schemeClr val="tx1"/>
                          </a:solidFill>
                        </a:rPr>
                        <a:t> signature 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Low/High Priority 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2597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Automatic response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Receive </a:t>
                      </a:r>
                    </a:p>
                    <a:p>
                      <a:pPr algn="ctr"/>
                      <a:r>
                        <a:rPr lang="en-GB" sz="3200" b="1" dirty="0" smtClean="0">
                          <a:solidFill>
                            <a:schemeClr val="tx1"/>
                          </a:solidFill>
                        </a:rPr>
                        <a:t>Email 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CC and BCC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tx2"/>
                </a:solidFill>
              </a:rPr>
              <a:t>Learning activity </a:t>
            </a:r>
            <a:r>
              <a:rPr lang="en-GB" b="1" dirty="0" smtClean="0">
                <a:solidFill>
                  <a:schemeClr val="tx2"/>
                </a:solidFill>
              </a:rPr>
              <a:t>1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7776864" cy="4525963"/>
          </a:xfrm>
        </p:spPr>
        <p:txBody>
          <a:bodyPr>
            <a:normAutofit fontScale="92500"/>
          </a:bodyPr>
          <a:lstStyle/>
          <a:p>
            <a:pPr lvl="0"/>
            <a:r>
              <a:rPr lang="en-GB" dirty="0" smtClean="0"/>
              <a:t>Email </a:t>
            </a:r>
            <a:r>
              <a:rPr lang="en-GB" dirty="0"/>
              <a:t>signature</a:t>
            </a:r>
          </a:p>
          <a:p>
            <a:pPr lvl="0"/>
            <a:r>
              <a:rPr lang="en-GB" dirty="0"/>
              <a:t>Effective use of cc and bcc</a:t>
            </a:r>
          </a:p>
          <a:p>
            <a:pPr lvl="0"/>
            <a:r>
              <a:rPr lang="en-GB" dirty="0"/>
              <a:t>Setting priority (high and low importance)</a:t>
            </a:r>
          </a:p>
          <a:p>
            <a:pPr lvl="0"/>
            <a:r>
              <a:rPr lang="en-GB" dirty="0"/>
              <a:t>Setting an automatic response (</a:t>
            </a:r>
            <a:r>
              <a:rPr lang="en-GB" dirty="0" err="1"/>
              <a:t>eg</a:t>
            </a:r>
            <a:r>
              <a:rPr lang="en-GB" dirty="0"/>
              <a:t>. out of </a:t>
            </a:r>
            <a:r>
              <a:rPr lang="en-GB" dirty="0" smtClean="0"/>
              <a:t>office response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Screen shot of each as evidence and </a:t>
            </a:r>
            <a:r>
              <a:rPr lang="en-GB" dirty="0"/>
              <a:t>annotations.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2275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7344" r="56078" b="422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>
            <a:off x="2339752" y="1196752"/>
            <a:ext cx="5184576" cy="208823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ular Callout 7"/>
          <p:cNvSpPr/>
          <p:nvPr/>
        </p:nvSpPr>
        <p:spPr>
          <a:xfrm>
            <a:off x="7596336" y="2780928"/>
            <a:ext cx="1296144" cy="108012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Showing CC, which is carbon copy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17344" r="56078" b="422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rot="10800000">
            <a:off x="2339752" y="1772816"/>
            <a:ext cx="5184576" cy="208823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ular Callout 4"/>
          <p:cNvSpPr/>
          <p:nvPr/>
        </p:nvSpPr>
        <p:spPr>
          <a:xfrm>
            <a:off x="6516216" y="4005064"/>
            <a:ext cx="1296144" cy="180020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Showing BCC, which is blank carbon copy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17344" r="56078" b="422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2195736" y="4725144"/>
            <a:ext cx="4320480" cy="129614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ular Callout 8"/>
          <p:cNvSpPr/>
          <p:nvPr/>
        </p:nvSpPr>
        <p:spPr>
          <a:xfrm>
            <a:off x="6660232" y="4005064"/>
            <a:ext cx="2016224" cy="237626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Showing Auto Signature – This is a feature used to populate your details every time you compose a new email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Open up MS Word and write down: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 things you have learnt this lesson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1 thing you could improve on next lesson.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" y="116632"/>
            <a:ext cx="8945056" cy="66247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7187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984" y="188640"/>
            <a:ext cx="4392488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Lesson Objectives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1772816"/>
            <a:ext cx="4248472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Learn how to Create a PowerPoint presentation about a business that you own.</a:t>
            </a:r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395536" y="332656"/>
            <a:ext cx="3635896" cy="6336704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 wrap="square">
            <a:no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All</a:t>
            </a:r>
            <a:r>
              <a:rPr lang="en-GB" sz="2400" dirty="0" smtClean="0"/>
              <a:t> – </a:t>
            </a:r>
            <a:r>
              <a:rPr lang="en-GB" sz="2400" dirty="0" smtClean="0"/>
              <a:t>Will </a:t>
            </a:r>
            <a:r>
              <a:rPr lang="en-GB" sz="2400" dirty="0" smtClean="0"/>
              <a:t>design and create a business presentation of at least five slides </a:t>
            </a:r>
            <a:r>
              <a:rPr lang="en-GB" sz="2400" dirty="0" smtClean="0"/>
              <a:t>using </a:t>
            </a:r>
            <a:r>
              <a:rPr lang="en-GB" sz="2400" dirty="0" smtClean="0"/>
              <a:t>text and graphics.</a:t>
            </a:r>
          </a:p>
          <a:p>
            <a:r>
              <a:rPr lang="en-GB" sz="2400" dirty="0" smtClean="0"/>
              <a:t>Including a consistent </a:t>
            </a:r>
            <a:r>
              <a:rPr lang="en-GB" sz="2400" dirty="0" smtClean="0"/>
              <a:t>style </a:t>
            </a:r>
            <a:r>
              <a:rPr lang="en-GB" sz="2400" dirty="0" smtClean="0"/>
              <a:t>and </a:t>
            </a:r>
            <a:r>
              <a:rPr lang="en-GB" sz="2400" u="sng" dirty="0" smtClean="0"/>
              <a:t>checked for </a:t>
            </a:r>
            <a:r>
              <a:rPr lang="en-GB" sz="2400" u="sng" dirty="0" smtClean="0"/>
              <a:t>errors </a:t>
            </a:r>
            <a:r>
              <a:rPr lang="en-GB" sz="2400" dirty="0" smtClean="0"/>
              <a:t>and </a:t>
            </a:r>
            <a:r>
              <a:rPr lang="en-GB" sz="2400" u="sng" dirty="0" smtClean="0"/>
              <a:t>fit </a:t>
            </a:r>
            <a:r>
              <a:rPr lang="en-GB" sz="2400" u="sng" dirty="0" smtClean="0"/>
              <a:t>for purpose</a:t>
            </a:r>
            <a:r>
              <a:rPr lang="en-GB" sz="2400" u="sng" dirty="0" smtClean="0"/>
              <a:t>.</a:t>
            </a:r>
          </a:p>
          <a:p>
            <a:endParaRPr lang="en-GB" sz="2400" dirty="0" smtClean="0"/>
          </a:p>
          <a:p>
            <a:r>
              <a:rPr lang="en-GB" sz="2400" b="1" dirty="0" smtClean="0">
                <a:solidFill>
                  <a:srgbClr val="FF0000"/>
                </a:solidFill>
              </a:rPr>
              <a:t>Most</a:t>
            </a:r>
            <a:r>
              <a:rPr lang="en-GB" sz="2400" dirty="0" smtClean="0"/>
              <a:t> – Will also be </a:t>
            </a:r>
            <a:r>
              <a:rPr lang="en-GB" sz="2400" dirty="0" smtClean="0"/>
              <a:t>some </a:t>
            </a:r>
            <a:r>
              <a:rPr lang="en-GB" sz="2400" u="sng" dirty="0" smtClean="0"/>
              <a:t>consistency of </a:t>
            </a:r>
            <a:r>
              <a:rPr lang="en-GB" sz="2400" u="sng" dirty="0" smtClean="0"/>
              <a:t>style </a:t>
            </a:r>
            <a:r>
              <a:rPr lang="en-GB" sz="2400" u="sng" dirty="0" smtClean="0"/>
              <a:t>Slide transitions</a:t>
            </a:r>
            <a:r>
              <a:rPr lang="en-GB" sz="2400" dirty="0" smtClean="0"/>
              <a:t> will have been </a:t>
            </a:r>
            <a:r>
              <a:rPr lang="en-GB" sz="2400" dirty="0" smtClean="0"/>
              <a:t>set </a:t>
            </a:r>
            <a:r>
              <a:rPr lang="en-GB" sz="2400" dirty="0" smtClean="0"/>
              <a:t>The candidate will print out </a:t>
            </a:r>
            <a:r>
              <a:rPr lang="en-GB" sz="2400" dirty="0" smtClean="0"/>
              <a:t>the presentation </a:t>
            </a:r>
            <a:r>
              <a:rPr lang="en-GB" sz="2400" dirty="0" smtClean="0"/>
              <a:t>in handout </a:t>
            </a:r>
            <a:r>
              <a:rPr lang="en-GB" sz="2400" dirty="0" smtClean="0"/>
              <a:t>form.</a:t>
            </a:r>
          </a:p>
          <a:p>
            <a:endParaRPr lang="en-GB" sz="2400" dirty="0" smtClean="0"/>
          </a:p>
          <a:p>
            <a:pPr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Few</a:t>
            </a:r>
            <a:r>
              <a:rPr lang="en-GB" sz="2400" dirty="0" smtClean="0"/>
              <a:t> </a:t>
            </a:r>
            <a:r>
              <a:rPr lang="en-GB" sz="2400" dirty="0" smtClean="0"/>
              <a:t>– </a:t>
            </a:r>
            <a:r>
              <a:rPr lang="en-GB" sz="2400" u="sng" dirty="0" smtClean="0"/>
              <a:t>Professional quality </a:t>
            </a:r>
            <a:r>
              <a:rPr lang="en-GB" sz="2400" dirty="0" smtClean="0"/>
              <a:t>with </a:t>
            </a:r>
            <a:r>
              <a:rPr lang="en-GB" sz="2400" u="sng" dirty="0" smtClean="0"/>
              <a:t>speaker notes</a:t>
            </a:r>
            <a:endParaRPr lang="en-GB" sz="2400" u="sng" dirty="0" smtClean="0"/>
          </a:p>
        </p:txBody>
      </p:sp>
    </p:spTree>
    <p:extLst>
      <p:ext uri="{BB962C8B-B14F-4D97-AF65-F5344CB8AC3E}">
        <p14:creationId xmlns:p14="http://schemas.microsoft.com/office/powerpoint/2010/main" xmlns="" val="45858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Success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Five slides (good mix of text and pictures</a:t>
            </a:r>
            <a:r>
              <a:rPr lang="en-GB" dirty="0" smtClean="0"/>
              <a:t>)</a:t>
            </a:r>
          </a:p>
          <a:p>
            <a:endParaRPr lang="en-GB" sz="600" dirty="0" smtClean="0"/>
          </a:p>
          <a:p>
            <a:r>
              <a:rPr lang="en-GB" dirty="0" smtClean="0"/>
              <a:t>You design the layout (consistent – every slide</a:t>
            </a:r>
            <a:r>
              <a:rPr lang="en-GB" dirty="0" smtClean="0"/>
              <a:t>)</a:t>
            </a:r>
          </a:p>
          <a:p>
            <a:endParaRPr lang="en-GB" sz="700" dirty="0" smtClean="0"/>
          </a:p>
          <a:p>
            <a:r>
              <a:rPr lang="en-GB" dirty="0" smtClean="0"/>
              <a:t>Professional </a:t>
            </a:r>
            <a:r>
              <a:rPr lang="en-GB" dirty="0" smtClean="0"/>
              <a:t>Quality</a:t>
            </a:r>
          </a:p>
          <a:p>
            <a:endParaRPr lang="en-GB" sz="700" dirty="0" smtClean="0"/>
          </a:p>
          <a:p>
            <a:r>
              <a:rPr lang="en-GB" dirty="0" smtClean="0"/>
              <a:t>Speaker notes </a:t>
            </a:r>
            <a:r>
              <a:rPr lang="en-GB" dirty="0" smtClean="0"/>
              <a:t>added</a:t>
            </a:r>
          </a:p>
          <a:p>
            <a:endParaRPr lang="en-GB" sz="700" dirty="0" smtClean="0"/>
          </a:p>
          <a:p>
            <a:r>
              <a:rPr lang="en-GB" dirty="0" smtClean="0"/>
              <a:t>Sensible transitions and animations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sz="3800" b="1" dirty="0" smtClean="0">
                <a:solidFill>
                  <a:schemeClr val="tx2">
                    <a:lumMod val="75000"/>
                  </a:schemeClr>
                </a:solidFill>
              </a:rPr>
              <a:t>You could explain</a:t>
            </a:r>
            <a:r>
              <a:rPr lang="en-GB" dirty="0" smtClean="0"/>
              <a:t>: What you sell/offer, history, location, contact details, any special offers you have, quotes from happy customers, statistics about the business....</a:t>
            </a:r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349</Words>
  <Application>Microsoft Office PowerPoint</Application>
  <PresentationFormat>On-screen Show (4:3)</PresentationFormat>
  <Paragraphs>60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Lesson Objectives</vt:lpstr>
      <vt:lpstr>Quiz</vt:lpstr>
      <vt:lpstr>Learning activity 1 </vt:lpstr>
      <vt:lpstr>Slide 4</vt:lpstr>
      <vt:lpstr>Slide 5</vt:lpstr>
      <vt:lpstr>Slide 6</vt:lpstr>
      <vt:lpstr>Plenary</vt:lpstr>
      <vt:lpstr>Lesson Objectives</vt:lpstr>
      <vt:lpstr>Success Criteria</vt:lpstr>
      <vt:lpstr>Slide 10</vt:lpstr>
      <vt:lpstr>Plenary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Satchet</dc:creator>
  <cp:lastModifiedBy>ssingh</cp:lastModifiedBy>
  <cp:revision>22</cp:revision>
  <dcterms:created xsi:type="dcterms:W3CDTF">2013-01-12T11:05:24Z</dcterms:created>
  <dcterms:modified xsi:type="dcterms:W3CDTF">2013-02-26T12:20:37Z</dcterms:modified>
</cp:coreProperties>
</file>