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1" r:id="rId2"/>
    <p:sldId id="279" r:id="rId3"/>
    <p:sldId id="280" r:id="rId4"/>
    <p:sldId id="281" r:id="rId5"/>
    <p:sldId id="263" r:id="rId6"/>
    <p:sldId id="274" r:id="rId7"/>
    <p:sldId id="275" r:id="rId8"/>
    <p:sldId id="276" r:id="rId9"/>
    <p:sldId id="277" r:id="rId10"/>
    <p:sldId id="278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>
        <p:scale>
          <a:sx n="60" d="100"/>
          <a:sy n="60" d="100"/>
        </p:scale>
        <p:origin x="-1560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notesViewPr>
    <p:cSldViewPr>
      <p:cViewPr varScale="1">
        <p:scale>
          <a:sx n="53" d="100"/>
          <a:sy n="53" d="100"/>
        </p:scale>
        <p:origin x="-280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5A57B1-B64A-4651-8D1B-63AB70FF4B05}" type="datetimeFigureOut">
              <a:rPr lang="en-GB" smtClean="0"/>
              <a:t>02/03/2013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72F79-FD1C-4A20-9427-D59263F73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262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380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9850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74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22FA3-A175-4267-B803-E6895CCF89F3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187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329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52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688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021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541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72F79-FD1C-4A20-9427-D59263F7387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413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610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097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3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14384612-CBA6-4E96-B014-DAF6A91143BF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44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11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58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52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92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172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99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4612-CBA6-4E96-B014-DAF6A91143BF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935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84612-CBA6-4E96-B014-DAF6A91143BF}" type="datetimeFigureOut">
              <a:rPr lang="en-GB" smtClean="0"/>
              <a:pPr/>
              <a:t>02/03/2013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0A09E-7290-4920-9CB7-55AE4E4466B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82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.socrativ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en-GB" dirty="0" smtClean="0"/>
              <a:t>Short Quiz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endParaRPr lang="en-GB" sz="4400" dirty="0" smtClean="0"/>
          </a:p>
          <a:p>
            <a:pPr marL="0" indent="0">
              <a:buNone/>
            </a:pPr>
            <a:r>
              <a:rPr lang="en-GB" sz="4400" dirty="0" smtClean="0"/>
              <a:t>Type </a:t>
            </a:r>
            <a:r>
              <a:rPr lang="en-GB" sz="4400" dirty="0" smtClean="0"/>
              <a:t>in to your browser: </a:t>
            </a:r>
            <a:r>
              <a:rPr lang="en-GB" sz="4400" dirty="0" smtClean="0">
                <a:hlinkClick r:id="rId3"/>
              </a:rPr>
              <a:t>www.m.socrative.com</a:t>
            </a:r>
            <a:r>
              <a:rPr lang="en-GB" sz="4400" dirty="0" smtClean="0"/>
              <a:t> </a:t>
            </a:r>
          </a:p>
          <a:p>
            <a:pPr marL="0" indent="0">
              <a:buNone/>
            </a:pPr>
            <a:endParaRPr lang="en-GB" sz="4400" dirty="0" smtClean="0"/>
          </a:p>
          <a:p>
            <a:pPr marL="0" indent="0">
              <a:buNone/>
            </a:pPr>
            <a:r>
              <a:rPr lang="en-GB" sz="4400" dirty="0" smtClean="0"/>
              <a:t>Room Number: </a:t>
            </a:r>
            <a:r>
              <a:rPr lang="en-GB" sz="4400" dirty="0"/>
              <a:t> </a:t>
            </a:r>
            <a:r>
              <a:rPr lang="en-GB" sz="6000" b="1" dirty="0">
                <a:solidFill>
                  <a:srgbClr val="FF0000"/>
                </a:solidFill>
              </a:rPr>
              <a:t>715977</a:t>
            </a:r>
            <a:endParaRPr lang="en-GB" sz="6000" b="1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Finished?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Now create a: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Business </a:t>
            </a:r>
            <a:r>
              <a:rPr lang="en-GB" dirty="0"/>
              <a:t>card</a:t>
            </a:r>
          </a:p>
          <a:p>
            <a:r>
              <a:rPr lang="en-GB" dirty="0"/>
              <a:t>Flyer</a:t>
            </a:r>
          </a:p>
          <a:p>
            <a:r>
              <a:rPr lang="en-GB" dirty="0"/>
              <a:t>Newsletter</a:t>
            </a:r>
          </a:p>
          <a:p>
            <a:r>
              <a:rPr lang="en-GB" dirty="0"/>
              <a:t>Invoice</a:t>
            </a:r>
          </a:p>
          <a:p>
            <a:r>
              <a:rPr lang="en-GB" dirty="0"/>
              <a:t>Memo, agenda, report or minutes.</a:t>
            </a:r>
          </a:p>
        </p:txBody>
      </p:sp>
    </p:spTree>
    <p:extLst>
      <p:ext uri="{BB962C8B-B14F-4D97-AF65-F5344CB8AC3E}">
        <p14:creationId xmlns:p14="http://schemas.microsoft.com/office/powerpoint/2010/main" val="74509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Open up MS Word and write down: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2 things you have learnt this lesson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1 thing you could improve on next lesson.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" y="116632"/>
            <a:ext cx="8945056" cy="662473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87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Success Criteria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Five slides (good mix of text and pictures)</a:t>
            </a:r>
          </a:p>
          <a:p>
            <a:endParaRPr lang="en-GB" sz="600" dirty="0" smtClean="0"/>
          </a:p>
          <a:p>
            <a:r>
              <a:rPr lang="en-GB" dirty="0" smtClean="0"/>
              <a:t>You design the layout (consistent – every slide)</a:t>
            </a:r>
          </a:p>
          <a:p>
            <a:endParaRPr lang="en-GB" sz="700" dirty="0" smtClean="0"/>
          </a:p>
          <a:p>
            <a:r>
              <a:rPr lang="en-GB" dirty="0" smtClean="0"/>
              <a:t>Professional Quality</a:t>
            </a:r>
          </a:p>
          <a:p>
            <a:endParaRPr lang="en-GB" sz="700" dirty="0" smtClean="0"/>
          </a:p>
          <a:p>
            <a:r>
              <a:rPr lang="en-GB" dirty="0" smtClean="0"/>
              <a:t>Speaker notes added</a:t>
            </a:r>
          </a:p>
          <a:p>
            <a:endParaRPr lang="en-GB" sz="700" dirty="0" smtClean="0"/>
          </a:p>
          <a:p>
            <a:r>
              <a:rPr lang="en-GB" dirty="0" smtClean="0"/>
              <a:t>Sensible transitions and animations</a:t>
            </a:r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sz="3800" b="1" dirty="0" smtClean="0">
                <a:solidFill>
                  <a:schemeClr val="tx2">
                    <a:lumMod val="75000"/>
                  </a:schemeClr>
                </a:solidFill>
              </a:rPr>
              <a:t>You could explain</a:t>
            </a:r>
            <a:r>
              <a:rPr lang="en-GB" dirty="0" smtClean="0"/>
              <a:t>: What you sell/offer, history, location, contact details, any special offers you have, quotes from happy customers, statistics about the business....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5732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780" y="1439044"/>
            <a:ext cx="8889716" cy="393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41753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Plenary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Open up MS Word and write down: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2 things you have learnt this lesson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1 thing you could improve on next lesson.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" y="116632"/>
            <a:ext cx="8945056" cy="662473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00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984" y="188640"/>
            <a:ext cx="4392488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Lesson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968" y="1556792"/>
            <a:ext cx="4474840" cy="4781128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Learn how to create business documents.</a:t>
            </a:r>
            <a:endParaRPr lang="en-GB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395536" y="476672"/>
            <a:ext cx="3635896" cy="6048672"/>
          </a:xfrm>
          <a:prstGeom prst="rect">
            <a:avLst/>
          </a:prstGeom>
          <a:ln w="38100">
            <a:solidFill>
              <a:schemeClr val="tx2"/>
            </a:solidFill>
          </a:ln>
        </p:spPr>
        <p:txBody>
          <a:bodyPr wrap="square">
            <a:noAutofit/>
          </a:bodyPr>
          <a:lstStyle/>
          <a:p>
            <a:pPr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All</a:t>
            </a:r>
            <a:r>
              <a:rPr lang="en-GB" sz="2800" dirty="0" smtClean="0"/>
              <a:t> – Will be able to </a:t>
            </a:r>
            <a:r>
              <a:rPr lang="en-GB" sz="2800" dirty="0" smtClean="0"/>
              <a:t>create a business letter</a:t>
            </a:r>
            <a:endParaRPr lang="en-GB" sz="2800" dirty="0" smtClean="0"/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Most</a:t>
            </a:r>
            <a:r>
              <a:rPr lang="en-GB" sz="2800" dirty="0" smtClean="0"/>
              <a:t> – Will also be able to </a:t>
            </a:r>
            <a:r>
              <a:rPr lang="en-GB" sz="2800" dirty="0" smtClean="0"/>
              <a:t>spell check the letter and </a:t>
            </a:r>
            <a:r>
              <a:rPr lang="en-GB" sz="2800" dirty="0" smtClean="0"/>
              <a:t>ensure you have proof read it and no spelling mistakes</a:t>
            </a:r>
            <a:endParaRPr lang="en-GB" sz="2800" dirty="0" smtClean="0"/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Few</a:t>
            </a:r>
            <a:r>
              <a:rPr lang="en-GB" sz="2800" dirty="0" smtClean="0"/>
              <a:t> – Will also be </a:t>
            </a:r>
            <a:r>
              <a:rPr lang="en-GB" sz="2800" dirty="0" smtClean="0"/>
              <a:t>able ensure the letter </a:t>
            </a:r>
            <a:r>
              <a:rPr lang="en-GB" sz="2800" dirty="0" smtClean="0"/>
              <a:t>layout is fit for purpose.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45858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b="1" dirty="0" smtClean="0">
                <a:solidFill>
                  <a:srgbClr val="FF0000"/>
                </a:solidFill>
              </a:rPr>
              <a:t>Pass: </a:t>
            </a:r>
            <a:r>
              <a:rPr lang="en-GB" sz="3600" b="1" dirty="0" smtClean="0"/>
              <a:t>You will </a:t>
            </a:r>
            <a:r>
              <a:rPr lang="en-GB" sz="3600" b="1" dirty="0"/>
              <a:t>design and </a:t>
            </a:r>
            <a:r>
              <a:rPr lang="en-GB" sz="3600" b="1" dirty="0" smtClean="0"/>
              <a:t>create:</a:t>
            </a:r>
          </a:p>
          <a:p>
            <a:pPr marL="0" indent="0">
              <a:buNone/>
            </a:pPr>
            <a:endParaRPr lang="en-GB" sz="1800" b="1" dirty="0"/>
          </a:p>
          <a:p>
            <a:pPr marL="0" indent="0">
              <a:buNone/>
            </a:pPr>
            <a:r>
              <a:rPr lang="en-GB" sz="2400" dirty="0" smtClean="0"/>
              <a:t>Straightforward </a:t>
            </a:r>
            <a:r>
              <a:rPr lang="en-GB" sz="2400" dirty="0"/>
              <a:t>business </a:t>
            </a:r>
            <a:r>
              <a:rPr lang="en-GB" sz="2400" dirty="0" smtClean="0"/>
              <a:t>documents: </a:t>
            </a:r>
            <a:r>
              <a:rPr lang="en-GB" sz="2400" b="1" dirty="0" smtClean="0"/>
              <a:t>Letter </a:t>
            </a:r>
            <a:r>
              <a:rPr lang="en-GB" sz="2400" dirty="0" smtClean="0"/>
              <a:t>and 2 others</a:t>
            </a:r>
          </a:p>
          <a:p>
            <a:r>
              <a:rPr lang="en-GB" sz="1600" dirty="0" smtClean="0"/>
              <a:t>Business card</a:t>
            </a:r>
          </a:p>
          <a:p>
            <a:r>
              <a:rPr lang="en-GB" sz="1600" dirty="0" smtClean="0"/>
              <a:t>Flyer</a:t>
            </a:r>
          </a:p>
          <a:p>
            <a:r>
              <a:rPr lang="en-GB" sz="1600" dirty="0" smtClean="0"/>
              <a:t>Newsletter</a:t>
            </a:r>
          </a:p>
          <a:p>
            <a:r>
              <a:rPr lang="en-GB" sz="1600" dirty="0" smtClean="0"/>
              <a:t>Invoice</a:t>
            </a:r>
          </a:p>
          <a:p>
            <a:r>
              <a:rPr lang="en-GB" sz="1600" dirty="0" smtClean="0"/>
              <a:t>Memo, agenda, report or minutes.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At least one document will include graphics using more than one source, </a:t>
            </a:r>
            <a:r>
              <a:rPr lang="en-GB" sz="1600" dirty="0" err="1"/>
              <a:t>eg</a:t>
            </a:r>
            <a:r>
              <a:rPr lang="en-GB" sz="1600" dirty="0"/>
              <a:t> </a:t>
            </a:r>
            <a:r>
              <a:rPr lang="en-GB" sz="1600" b="1" dirty="0"/>
              <a:t>clip art</a:t>
            </a:r>
            <a:r>
              <a:rPr lang="en-GB" sz="1600" dirty="0"/>
              <a:t>, the </a:t>
            </a:r>
            <a:r>
              <a:rPr lang="en-GB" sz="1600" b="1" dirty="0" smtClean="0"/>
              <a:t>Internet, drawing </a:t>
            </a:r>
            <a:r>
              <a:rPr lang="en-GB" sz="1600" b="1" dirty="0"/>
              <a:t>package, spreadsheet or database.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All documents will have been </a:t>
            </a:r>
            <a:r>
              <a:rPr lang="en-GB" sz="1600" dirty="0" smtClean="0"/>
              <a:t>checked using </a:t>
            </a:r>
            <a:r>
              <a:rPr lang="en-GB" sz="1600" dirty="0"/>
              <a:t>a spelling checker but some errors may remain.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Some formatting features, </a:t>
            </a:r>
            <a:r>
              <a:rPr lang="en-GB" sz="1600" dirty="0" err="1"/>
              <a:t>eg</a:t>
            </a:r>
            <a:r>
              <a:rPr lang="en-GB" sz="1600" dirty="0"/>
              <a:t> font style and size and paragraph justification will have been used.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The final documents will be largely </a:t>
            </a:r>
            <a:r>
              <a:rPr lang="en-GB" sz="1600" b="1" dirty="0">
                <a:solidFill>
                  <a:srgbClr val="FF0000"/>
                </a:solidFill>
              </a:rPr>
              <a:t>fit for purpose. 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2927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Learning activity 1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Create a business letter: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905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92" t="27910" r="26614" b="11314"/>
          <a:stretch/>
        </p:blipFill>
        <p:spPr bwMode="auto">
          <a:xfrm>
            <a:off x="323529" y="28160"/>
            <a:ext cx="8573628" cy="6829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939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Have you spell checked your letter?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8" t="20905" r="25360" b="37716"/>
          <a:stretch/>
        </p:blipFill>
        <p:spPr bwMode="auto">
          <a:xfrm>
            <a:off x="539552" y="1700808"/>
            <a:ext cx="8451927" cy="449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891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325</Words>
  <Application>Microsoft Office PowerPoint</Application>
  <PresentationFormat>On-screen Show (4:3)</PresentationFormat>
  <Paragraphs>75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Short Quiz</vt:lpstr>
      <vt:lpstr>Success Criteria</vt:lpstr>
      <vt:lpstr>PowerPoint Presentation</vt:lpstr>
      <vt:lpstr>Plenary</vt:lpstr>
      <vt:lpstr>Lesson Objectives</vt:lpstr>
      <vt:lpstr>PowerPoint Presentation</vt:lpstr>
      <vt:lpstr>Learning activity 1 </vt:lpstr>
      <vt:lpstr>PowerPoint Presentation</vt:lpstr>
      <vt:lpstr>Have you spell checked your letter?</vt:lpstr>
      <vt:lpstr>Finished?</vt:lpstr>
      <vt:lpstr>Plenary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Satchet</dc:creator>
  <cp:lastModifiedBy>Satchet</cp:lastModifiedBy>
  <cp:revision>27</cp:revision>
  <dcterms:created xsi:type="dcterms:W3CDTF">2013-01-12T11:05:24Z</dcterms:created>
  <dcterms:modified xsi:type="dcterms:W3CDTF">2013-03-02T14:57:07Z</dcterms:modified>
</cp:coreProperties>
</file>