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79" r:id="rId3"/>
    <p:sldId id="280" r:id="rId4"/>
    <p:sldId id="281" r:id="rId5"/>
    <p:sldId id="263" r:id="rId6"/>
    <p:sldId id="274" r:id="rId7"/>
    <p:sldId id="275" r:id="rId8"/>
    <p:sldId id="276" r:id="rId9"/>
    <p:sldId id="277" r:id="rId10"/>
    <p:sldId id="282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60" d="100"/>
          <a:sy n="60" d="100"/>
        </p:scale>
        <p:origin x="-70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A57B1-B64A-4651-8D1B-63AB70FF4B05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72F79-FD1C-4A20-9427-D59263F738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46262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23380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7874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22FA3-A175-4267-B803-E6895CCF89F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4418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8032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1252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15688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5021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86541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03413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07/03/2013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.socrativ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Short Quiz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Type in to your browser: </a:t>
            </a:r>
            <a:r>
              <a:rPr lang="en-GB" sz="4400" dirty="0" smtClean="0">
                <a:hlinkClick r:id="rId3"/>
              </a:rPr>
              <a:t>www.m.socrative.com</a:t>
            </a:r>
            <a:r>
              <a:rPr lang="en-GB" sz="4400" dirty="0" smtClean="0"/>
              <a:t> </a:t>
            </a:r>
          </a:p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Room Number: </a:t>
            </a:r>
            <a:r>
              <a:rPr lang="en-GB" sz="4400" dirty="0"/>
              <a:t> </a:t>
            </a:r>
            <a:r>
              <a:rPr lang="en-GB" sz="6000" b="1" dirty="0">
                <a:solidFill>
                  <a:srgbClr val="FF0000"/>
                </a:solidFill>
              </a:rPr>
              <a:t>715977</a:t>
            </a:r>
            <a:endParaRPr lang="en-GB" sz="6000" b="1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Five slides (good mix of text and pictures)</a:t>
            </a:r>
          </a:p>
          <a:p>
            <a:endParaRPr lang="en-GB" sz="600" dirty="0" smtClean="0"/>
          </a:p>
          <a:p>
            <a:r>
              <a:rPr lang="en-GB" dirty="0" smtClean="0"/>
              <a:t>You design the layout (consistent – every slide)</a:t>
            </a:r>
          </a:p>
          <a:p>
            <a:endParaRPr lang="en-GB" sz="700" dirty="0" smtClean="0"/>
          </a:p>
          <a:p>
            <a:r>
              <a:rPr lang="en-GB" dirty="0" smtClean="0"/>
              <a:t>Professional Quality</a:t>
            </a:r>
          </a:p>
          <a:p>
            <a:endParaRPr lang="en-GB" sz="700" dirty="0" smtClean="0"/>
          </a:p>
          <a:p>
            <a:r>
              <a:rPr lang="en-GB" dirty="0" smtClean="0"/>
              <a:t>Speaker notes added</a:t>
            </a:r>
          </a:p>
          <a:p>
            <a:endParaRPr lang="en-GB" sz="700" dirty="0" smtClean="0"/>
          </a:p>
          <a:p>
            <a:r>
              <a:rPr lang="en-GB" dirty="0" smtClean="0"/>
              <a:t>Sensible transitions and animations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  <a:t>You could explain</a:t>
            </a:r>
            <a:r>
              <a:rPr lang="en-GB" dirty="0" smtClean="0"/>
              <a:t>: What you sell/offer, history, location, contact details, any special offers you have, quotes from happy customers, statistics about the business....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8573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780" y="1439044"/>
            <a:ext cx="8889716" cy="393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84175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890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188640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Lesson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1556792"/>
            <a:ext cx="4474840" cy="478112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Learn how to create business documents.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95536" y="476672"/>
            <a:ext cx="3635896" cy="6048672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noAutofit/>
          </a:bodyPr>
          <a:lstStyle/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All</a:t>
            </a:r>
            <a:r>
              <a:rPr lang="en-GB" sz="2800" dirty="0" smtClean="0"/>
              <a:t> – Will be able to create a business letter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Most</a:t>
            </a:r>
            <a:r>
              <a:rPr lang="en-GB" sz="2800" dirty="0" smtClean="0"/>
              <a:t> – Will also be able to spell check the letter and ensure you have proof read it and no spelling mistakes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Few</a:t>
            </a:r>
            <a:r>
              <a:rPr lang="en-GB" sz="2800" dirty="0" smtClean="0"/>
              <a:t> – Will also be able ensure the letter layout is fit for purpose.</a:t>
            </a:r>
          </a:p>
        </p:txBody>
      </p:sp>
    </p:spTree>
    <p:extLst>
      <p:ext uri="{BB962C8B-B14F-4D97-AF65-F5344CB8AC3E}">
        <p14:creationId xmlns:p14="http://schemas.microsoft.com/office/powerpoint/2010/main" xmlns="" val="4585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b="1" dirty="0" smtClean="0">
                <a:solidFill>
                  <a:srgbClr val="FF0000"/>
                </a:solidFill>
              </a:rPr>
              <a:t>Pass: </a:t>
            </a:r>
            <a:r>
              <a:rPr lang="en-GB" sz="3600" b="1" dirty="0" smtClean="0"/>
              <a:t>You will </a:t>
            </a:r>
            <a:r>
              <a:rPr lang="en-GB" sz="3600" b="1" dirty="0"/>
              <a:t>design and </a:t>
            </a:r>
            <a:r>
              <a:rPr lang="en-GB" sz="3600" b="1" dirty="0" smtClean="0"/>
              <a:t>create:</a:t>
            </a:r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r>
              <a:rPr lang="en-GB" sz="2400" dirty="0" smtClean="0"/>
              <a:t>Straightforward </a:t>
            </a:r>
            <a:r>
              <a:rPr lang="en-GB" sz="2400" dirty="0"/>
              <a:t>business </a:t>
            </a:r>
            <a:r>
              <a:rPr lang="en-GB" sz="2400" dirty="0" smtClean="0"/>
              <a:t>documents: </a:t>
            </a:r>
            <a:r>
              <a:rPr lang="en-GB" sz="2400" b="1" dirty="0" smtClean="0"/>
              <a:t>Letter </a:t>
            </a:r>
            <a:r>
              <a:rPr lang="en-GB" sz="2400" dirty="0" smtClean="0"/>
              <a:t>and 2 others</a:t>
            </a:r>
          </a:p>
          <a:p>
            <a:r>
              <a:rPr lang="en-GB" sz="1600" dirty="0" smtClean="0"/>
              <a:t>Business card</a:t>
            </a:r>
          </a:p>
          <a:p>
            <a:r>
              <a:rPr lang="en-GB" sz="1600" dirty="0" smtClean="0"/>
              <a:t>Flyer</a:t>
            </a:r>
          </a:p>
          <a:p>
            <a:r>
              <a:rPr lang="en-GB" sz="1600" dirty="0" smtClean="0"/>
              <a:t>Newsletter</a:t>
            </a:r>
          </a:p>
          <a:p>
            <a:r>
              <a:rPr lang="en-GB" sz="1600" dirty="0" smtClean="0"/>
              <a:t>Invoice</a:t>
            </a:r>
          </a:p>
          <a:p>
            <a:r>
              <a:rPr lang="en-GB" sz="1600" dirty="0" smtClean="0"/>
              <a:t>Memo, agenda, report or minutes.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At least one document will include graphics using more than one source, </a:t>
            </a:r>
            <a:r>
              <a:rPr lang="en-GB" sz="1600" dirty="0" err="1"/>
              <a:t>eg</a:t>
            </a:r>
            <a:r>
              <a:rPr lang="en-GB" sz="1600" dirty="0"/>
              <a:t> </a:t>
            </a:r>
            <a:r>
              <a:rPr lang="en-GB" sz="1600" b="1" dirty="0"/>
              <a:t>clip art</a:t>
            </a:r>
            <a:r>
              <a:rPr lang="en-GB" sz="1600" dirty="0"/>
              <a:t>, the </a:t>
            </a:r>
            <a:r>
              <a:rPr lang="en-GB" sz="1600" b="1" dirty="0" smtClean="0"/>
              <a:t>Internet, drawing </a:t>
            </a:r>
            <a:r>
              <a:rPr lang="en-GB" sz="1600" b="1" dirty="0"/>
              <a:t>package, spreadsheet or database.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All documents will have been </a:t>
            </a:r>
            <a:r>
              <a:rPr lang="en-GB" sz="1600" dirty="0" smtClean="0"/>
              <a:t>checked using </a:t>
            </a:r>
            <a:r>
              <a:rPr lang="en-GB" sz="1600" dirty="0"/>
              <a:t>a spelling checker but some errors may remain.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Some formatting features, </a:t>
            </a:r>
            <a:r>
              <a:rPr lang="en-GB" sz="1600" dirty="0" err="1"/>
              <a:t>eg</a:t>
            </a:r>
            <a:r>
              <a:rPr lang="en-GB" sz="1600" dirty="0"/>
              <a:t> font style and size and paragraph justification will have been used.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The final documents will be largely </a:t>
            </a:r>
            <a:r>
              <a:rPr lang="en-GB" sz="1600" b="1" dirty="0">
                <a:solidFill>
                  <a:srgbClr val="FF0000"/>
                </a:solidFill>
              </a:rPr>
              <a:t>fit for purpose.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6292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activity 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a business letter: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690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492" t="27910" r="26614" b="11314"/>
          <a:stretch/>
        </p:blipFill>
        <p:spPr bwMode="auto">
          <a:xfrm>
            <a:off x="323529" y="28160"/>
            <a:ext cx="8573628" cy="682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93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Have you spell checked your letter?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898" t="20905" r="25360" b="37716"/>
          <a:stretch/>
        </p:blipFill>
        <p:spPr bwMode="auto">
          <a:xfrm>
            <a:off x="539552" y="1700808"/>
            <a:ext cx="8451927" cy="44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6891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305</Words>
  <Application>Microsoft Office PowerPoint</Application>
  <PresentationFormat>On-screen Show (4:3)</PresentationFormat>
  <Paragraphs>66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Short Quiz</vt:lpstr>
      <vt:lpstr>Success Criteria</vt:lpstr>
      <vt:lpstr>Slide 3</vt:lpstr>
      <vt:lpstr>Plenary</vt:lpstr>
      <vt:lpstr>Lesson Objectives</vt:lpstr>
      <vt:lpstr>Slide 6</vt:lpstr>
      <vt:lpstr>Learning activity 1 </vt:lpstr>
      <vt:lpstr>Slide 8</vt:lpstr>
      <vt:lpstr>Have you spell checked your letter?</vt:lpstr>
      <vt:lpstr>Slide 10</vt:lpstr>
      <vt:lpstr>Plenary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ssingh</cp:lastModifiedBy>
  <cp:revision>28</cp:revision>
  <dcterms:created xsi:type="dcterms:W3CDTF">2013-01-12T11:05:24Z</dcterms:created>
  <dcterms:modified xsi:type="dcterms:W3CDTF">2013-03-07T13:38:34Z</dcterms:modified>
</cp:coreProperties>
</file>