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7"/>
  </p:handoutMasterIdLst>
  <p:sldIdLst>
    <p:sldId id="256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9FE66-A0F7-4627-946C-D3D46788FA0C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67100-0BF6-4B08-9605-B7DCA86977A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005958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82969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8759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0656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0777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5999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47430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3713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93227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22925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15838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13986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7BEA16BB-F1A0-4902-B86B-5FDDFFB9E9F5}" type="datetimeFigureOut">
              <a:rPr lang="en-GB" smtClean="0"/>
              <a:pPr/>
              <a:t>12/12/2012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A1216B62-9E16-4873-B92A-9E95AF6B6CE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09588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iplayer/episode/b01p65b7/Britain_on_Film_The_Joy_of_Te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OCR Nationals</a:t>
            </a:r>
            <a:br>
              <a:rPr lang="en-GB" dirty="0" smtClean="0"/>
            </a:br>
            <a:r>
              <a:rPr lang="en-GB" dirty="0" smtClean="0"/>
              <a:t>Unit 1 – ICT Skills for Business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Mr Singh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435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042792" cy="106613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By the end of the lesson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4420" y="1340768"/>
            <a:ext cx="3826768" cy="500141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Understand health and safety aspects at work and how to solve them. </a:t>
            </a:r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Analyse </a:t>
            </a:r>
            <a:r>
              <a:rPr lang="en-GB" sz="2800" dirty="0" smtClean="0"/>
              <a:t>to improve your advice 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Understand </a:t>
            </a:r>
            <a:r>
              <a:rPr lang="en-GB" sz="2800" dirty="0"/>
              <a:t>level grading criteria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1700808"/>
            <a:ext cx="3826768" cy="4896544"/>
          </a:xfrm>
          <a:prstGeom prst="rect">
            <a:avLst/>
          </a:prstGeom>
          <a:ln w="25400">
            <a:solidFill>
              <a:schemeClr val="tx2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2000" b="1" i="1" dirty="0" smtClean="0">
                <a:solidFill>
                  <a:schemeClr val="tx2"/>
                </a:solidFill>
              </a:rPr>
              <a:t>All 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Will have explained 1 potential danger and how to solve it. </a:t>
            </a:r>
            <a:r>
              <a:rPr lang="en-GB" sz="2000" dirty="0" smtClean="0">
                <a:solidFill>
                  <a:srgbClr val="FF0000"/>
                </a:solidFill>
              </a:rPr>
              <a:t>(Pass) </a:t>
            </a:r>
          </a:p>
          <a:p>
            <a:pPr marL="0" indent="0">
              <a:buFont typeface="Arial" pitchFamily="34" charset="0"/>
              <a:buNone/>
            </a:pPr>
            <a:endParaRPr lang="en-GB" sz="2000" dirty="0"/>
          </a:p>
          <a:p>
            <a:pPr marL="0" indent="0">
              <a:buFont typeface="Arial" pitchFamily="34" charset="0"/>
              <a:buNone/>
            </a:pPr>
            <a:r>
              <a:rPr lang="en-GB" sz="2000" b="1" i="1" dirty="0" smtClean="0">
                <a:solidFill>
                  <a:schemeClr val="tx2"/>
                </a:solidFill>
              </a:rPr>
              <a:t>Most</a:t>
            </a:r>
            <a:r>
              <a:rPr lang="en-GB" sz="2000" dirty="0" smtClean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Will have explained 2 potential dangers and how to solve them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(Merit)</a:t>
            </a:r>
          </a:p>
          <a:p>
            <a:pPr marL="0" indent="0">
              <a:buFont typeface="Arial" pitchFamily="34" charset="0"/>
              <a:buNone/>
            </a:pPr>
            <a:endParaRPr lang="en-GB" sz="2000" dirty="0"/>
          </a:p>
          <a:p>
            <a:pPr marL="0" indent="0">
              <a:buFont typeface="Arial" pitchFamily="34" charset="0"/>
              <a:buNone/>
            </a:pPr>
            <a:r>
              <a:rPr lang="en-GB" sz="2000" b="1" i="1" dirty="0" smtClean="0">
                <a:solidFill>
                  <a:schemeClr val="tx2"/>
                </a:solidFill>
              </a:rPr>
              <a:t>Some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 smtClean="0"/>
              <a:t>Will have explained 3 potential dangers and how to solve them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(Distinction)</a:t>
            </a:r>
          </a:p>
          <a:p>
            <a:pPr marL="0" indent="0">
              <a:buFont typeface="Arial" pitchFamily="34" charset="0"/>
              <a:buNone/>
            </a:pP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96408" y="427038"/>
            <a:ext cx="4042792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GB" smtClean="0"/>
              <a:t>Lesson Objectives 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922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Research the following ready to include next lesson: </a:t>
            </a:r>
            <a:endParaRPr lang="en-US" dirty="0" smtClean="0"/>
          </a:p>
          <a:p>
            <a:endParaRPr lang="en-GB" dirty="0"/>
          </a:p>
          <a:p>
            <a:pPr marL="0" indent="0">
              <a:buNone/>
            </a:pPr>
            <a:r>
              <a:rPr lang="en-US" dirty="0" smtClean="0"/>
              <a:t>File </a:t>
            </a:r>
            <a:r>
              <a:rPr lang="en-US" dirty="0"/>
              <a:t>loss i.e. System crashing and Viruses.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need to have images and minimum of 2 slides </a:t>
            </a:r>
            <a:r>
              <a:rPr lang="en-US" sz="2000" dirty="0" smtClean="0"/>
              <a:t>(This has been uploaded onto homework tracker)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8891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2195736" y="260648"/>
          <a:ext cx="4464496" cy="6356569"/>
        </p:xfrm>
        <a:graphic>
          <a:graphicData uri="http://schemas.openxmlformats.org/presentationml/2006/ole">
            <p:oleObj spid="_x0000_s25602" name="Document" r:id="rId3" imgW="6734951" imgH="959006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Folders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Sources </a:t>
            </a:r>
            <a:r>
              <a:rPr lang="en-GB" dirty="0" smtClean="0"/>
              <a:t>table</a:t>
            </a:r>
          </a:p>
          <a:p>
            <a:pPr>
              <a:buNone/>
            </a:pPr>
            <a:r>
              <a:rPr lang="en-GB" dirty="0" smtClean="0"/>
              <a:t>Email training guide</a:t>
            </a:r>
          </a:p>
          <a:p>
            <a:r>
              <a:rPr lang="en-US" u="sng" dirty="0" smtClean="0">
                <a:hlinkClick r:id="rId2"/>
              </a:rPr>
              <a:t>http://www.bbc.co.uk/iplayer/episode/b01p65b7/Britain_on_Film_The_Joy_of_Tech/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128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Document</vt:lpstr>
      <vt:lpstr>OCR Nationals Unit 1 – ICT Skills for Business</vt:lpstr>
      <vt:lpstr>By the end of the lesson</vt:lpstr>
      <vt:lpstr>Homework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OCR Nationals Unit 1 – ICT Skills for Business</dc:title>
  <dc:creator>Satchet</dc:creator>
  <cp:lastModifiedBy>ssingh</cp:lastModifiedBy>
  <cp:revision>32</cp:revision>
  <dcterms:created xsi:type="dcterms:W3CDTF">2012-11-30T10:53:58Z</dcterms:created>
  <dcterms:modified xsi:type="dcterms:W3CDTF">2012-12-12T13:57:11Z</dcterms:modified>
</cp:coreProperties>
</file>