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60" r:id="rId5"/>
    <p:sldId id="25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pPr/>
              <a:t>14/01/2013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-ict.com/gcse_new/protecting_systems/malware/quiz/ontarget_malware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4704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WALT – We are learning t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173" t="19955" r="33964" b="15621"/>
          <a:stretch/>
        </p:blipFill>
        <p:spPr bwMode="auto">
          <a:xfrm>
            <a:off x="0" y="378354"/>
            <a:ext cx="5472608" cy="64827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1226369"/>
            <a:ext cx="4248472" cy="18425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Understanding the hazards of opening email attachments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Identify measures to protect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against viruses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91680" y="4077072"/>
            <a:ext cx="3672408" cy="18425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Explanation Labelling of: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 hazards of opening email attachments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Explain ways to protect from viruses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724128" y="195196"/>
            <a:ext cx="3220004" cy="6480719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b="1" i="1" dirty="0" smtClean="0"/>
          </a:p>
          <a:p>
            <a:pPr marL="0" indent="0">
              <a:buNone/>
            </a:pPr>
            <a:r>
              <a:rPr lang="en-GB" b="1" i="1" dirty="0" smtClean="0"/>
              <a:t>See </a:t>
            </a:r>
            <a:r>
              <a:rPr lang="en-GB" b="1" i="1" dirty="0" err="1" smtClean="0"/>
              <a:t>Marksheet</a:t>
            </a:r>
            <a:endParaRPr lang="en-GB" b="1" i="1" dirty="0" smtClean="0"/>
          </a:p>
          <a:p>
            <a:pPr marL="0" indent="0">
              <a:buNone/>
            </a:pPr>
            <a:endParaRPr lang="en-GB" b="1" i="1" dirty="0"/>
          </a:p>
          <a:p>
            <a:pPr marL="0" indent="0">
              <a:buNone/>
            </a:pPr>
            <a:r>
              <a:rPr lang="en-GB" b="1" i="1" dirty="0" smtClean="0"/>
              <a:t>All - </a:t>
            </a:r>
            <a:r>
              <a:rPr lang="en-GB" b="1" i="1" dirty="0" smtClean="0">
                <a:solidFill>
                  <a:srgbClr val="00CC00"/>
                </a:solidFill>
              </a:rPr>
              <a:t>Pass</a:t>
            </a:r>
          </a:p>
          <a:p>
            <a:pPr marL="0" indent="0">
              <a:buNone/>
            </a:pPr>
            <a:r>
              <a:rPr lang="en-GB" sz="2300" dirty="0" smtClean="0"/>
              <a:t>Will be able to explain 1 hazard and 1 measure to protect against viruses</a:t>
            </a:r>
            <a:endParaRPr lang="en-GB" sz="2300" dirty="0"/>
          </a:p>
          <a:p>
            <a:pPr marL="0" indent="0">
              <a:buNone/>
            </a:pPr>
            <a:endParaRPr lang="en-GB" sz="1000" b="1" dirty="0" smtClean="0"/>
          </a:p>
          <a:p>
            <a:pPr marL="0" indent="0">
              <a:buNone/>
            </a:pPr>
            <a:r>
              <a:rPr lang="en-GB" b="1" i="1" dirty="0" smtClean="0"/>
              <a:t>Most</a:t>
            </a:r>
            <a:r>
              <a:rPr lang="en-GB" b="1" i="1" dirty="0"/>
              <a:t> </a:t>
            </a:r>
            <a:r>
              <a:rPr lang="en-GB" b="1" i="1" dirty="0" smtClean="0"/>
              <a:t>– </a:t>
            </a:r>
            <a:r>
              <a:rPr lang="en-GB" b="1" i="1" dirty="0" smtClean="0">
                <a:solidFill>
                  <a:srgbClr val="FFC000"/>
                </a:solidFill>
              </a:rPr>
              <a:t>Merit </a:t>
            </a:r>
            <a:endParaRPr lang="en-GB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GB" sz="2300" dirty="0" smtClean="0"/>
              <a:t>Will be able to </a:t>
            </a:r>
            <a:r>
              <a:rPr lang="en-GB" sz="2300" b="1" dirty="0" smtClean="0"/>
              <a:t>explain in detail </a:t>
            </a:r>
            <a:r>
              <a:rPr lang="en-GB" sz="2300" dirty="0" smtClean="0"/>
              <a:t>the hazard and ways to protect. </a:t>
            </a:r>
            <a:r>
              <a:rPr lang="en-GB" sz="2000" dirty="0"/>
              <a:t>Will also explain </a:t>
            </a:r>
            <a:r>
              <a:rPr lang="en-GB" sz="2000" dirty="0" smtClean="0"/>
              <a:t>bookmarks favourites</a:t>
            </a:r>
            <a:endParaRPr lang="en-GB" sz="2000" dirty="0"/>
          </a:p>
          <a:p>
            <a:pPr marL="0" indent="0">
              <a:buNone/>
            </a:pPr>
            <a:endParaRPr lang="en-GB" sz="1000" b="1" dirty="0" smtClean="0"/>
          </a:p>
          <a:p>
            <a:pPr marL="0" indent="0">
              <a:buNone/>
            </a:pPr>
            <a:r>
              <a:rPr lang="en-GB" b="1" i="1" dirty="0" smtClean="0"/>
              <a:t>Some - </a:t>
            </a:r>
            <a:r>
              <a:rPr lang="en-GB" b="1" i="1" dirty="0" smtClean="0">
                <a:solidFill>
                  <a:srgbClr val="FF0000"/>
                </a:solidFill>
              </a:rPr>
              <a:t>Distinction</a:t>
            </a:r>
          </a:p>
        </p:txBody>
      </p:sp>
    </p:spTree>
    <p:extLst>
      <p:ext uri="{BB962C8B-B14F-4D97-AF65-F5344CB8AC3E}">
        <p14:creationId xmlns:p14="http://schemas.microsoft.com/office/powerpoint/2010/main" xmlns="" val="363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Finished </a:t>
            </a:r>
            <a:r>
              <a:rPr lang="en-GB" smtClean="0"/>
              <a:t>Email tasks?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Starter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600" dirty="0" smtClean="0"/>
          </a:p>
          <a:p>
            <a:pPr>
              <a:buNone/>
            </a:pPr>
            <a:r>
              <a:rPr lang="en-GB" sz="1800" dirty="0" smtClean="0">
                <a:hlinkClick r:id="rId2"/>
              </a:rPr>
              <a:t>http://www.teach-ict.com/gcse_new/protecting_systems/malware/quiz/ontarget_malware.htm</a:t>
            </a:r>
            <a:r>
              <a:rPr lang="en-GB" sz="1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5021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Email Task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Investigate </a:t>
            </a:r>
            <a:r>
              <a:rPr lang="en-US" dirty="0"/>
              <a:t>what the risks of opening and saving emails attachments are. Suggest action to reduce the risks. Write up your answer in as much detail as possible in </a:t>
            </a:r>
            <a:r>
              <a:rPr lang="en-US" dirty="0" smtClean="0"/>
              <a:t>your PowerPoint </a:t>
            </a:r>
            <a:r>
              <a:rPr lang="en-US" dirty="0"/>
              <a:t>document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Email the information that you found out about risks of opening email attachments to multiple people (3 friends) - make sure you use business language and have a sensible subject. Evidence required is a screen shot of the email before it is send.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247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Email Task 3 -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Students </a:t>
            </a:r>
            <a:r>
              <a:rPr lang="en-GB" dirty="0"/>
              <a:t>should demonstrate the following and show evidence that they understand how to use them effectively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Email signature</a:t>
            </a:r>
          </a:p>
          <a:p>
            <a:pPr lvl="0"/>
            <a:r>
              <a:rPr lang="en-GB" dirty="0"/>
              <a:t>Effective use of cc and bcc</a:t>
            </a:r>
          </a:p>
          <a:p>
            <a:pPr lvl="0"/>
            <a:r>
              <a:rPr lang="en-GB" dirty="0"/>
              <a:t>Setting priority (high and low importance)</a:t>
            </a:r>
          </a:p>
          <a:p>
            <a:pPr lvl="0"/>
            <a:r>
              <a:rPr lang="en-GB" dirty="0"/>
              <a:t>Setting an automatic response (</a:t>
            </a:r>
            <a:r>
              <a:rPr lang="en-GB" dirty="0" err="1"/>
              <a:t>eg</a:t>
            </a:r>
            <a:r>
              <a:rPr lang="en-GB" dirty="0"/>
              <a:t>. out of </a:t>
            </a:r>
            <a:r>
              <a:rPr lang="en-GB" dirty="0" smtClean="0"/>
              <a:t>office response</a:t>
            </a:r>
            <a:r>
              <a:rPr lang="en-GB" dirty="0"/>
              <a:t>)</a:t>
            </a:r>
          </a:p>
          <a:p>
            <a:r>
              <a:rPr lang="en-GB" dirty="0" smtClean="0"/>
              <a:t>Screen shot of each as evidence and </a:t>
            </a:r>
            <a:r>
              <a:rPr lang="en-GB" dirty="0"/>
              <a:t>annotations.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2275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Open up MS Word: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Write down 2 things you have learnt this lesson and 1 thing you could improve on.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Whole </a:t>
            </a:r>
            <a:r>
              <a:rPr lang="en-GB" smtClean="0"/>
              <a:t>class feedback.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257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Starter Activity</vt:lpstr>
      <vt:lpstr>Email Task 2</vt:lpstr>
      <vt:lpstr>Email Task 3 - </vt:lpstr>
      <vt:lpstr>Plenary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ssingh</cp:lastModifiedBy>
  <cp:revision>9</cp:revision>
  <dcterms:created xsi:type="dcterms:W3CDTF">2013-01-12T11:05:24Z</dcterms:created>
  <dcterms:modified xsi:type="dcterms:W3CDTF">2013-01-14T12:37:02Z</dcterms:modified>
</cp:coreProperties>
</file>