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2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20/01/2013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allwisher.com/wall/zar0gdert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Sending, Receiving, replying and forwarding emails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GB" dirty="0"/>
              <a:t>Email 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</a:t>
            </a:r>
            <a:r>
              <a:rPr lang="en-GB" dirty="0" smtClean="0"/>
              <a:t>priority</a:t>
            </a:r>
          </a:p>
          <a:p>
            <a:pPr lvl="0"/>
            <a:r>
              <a:rPr lang="en-GB" dirty="0" smtClean="0"/>
              <a:t>Setting </a:t>
            </a:r>
            <a:r>
              <a:rPr lang="en-GB" dirty="0"/>
              <a:t>an automatic </a:t>
            </a:r>
            <a:r>
              <a:rPr lang="en-GB" dirty="0" smtClean="0"/>
              <a:t>response</a:t>
            </a:r>
          </a:p>
        </p:txBody>
      </p:sp>
    </p:spTree>
    <p:extLst>
      <p:ext uri="{BB962C8B-B14F-4D97-AF65-F5344CB8AC3E}">
        <p14:creationId xmlns:p14="http://schemas.microsoft.com/office/powerpoint/2010/main" val="45858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Bingo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en-GB" dirty="0" smtClean="0"/>
              <a:t>Draw 6 squares 3 up 3 down as seen below:</a:t>
            </a:r>
          </a:p>
          <a:p>
            <a:r>
              <a:rPr lang="en-GB" dirty="0" smtClean="0"/>
              <a:t>Cross of square, if you get 3 in a line callout line.  (1 Credit)</a:t>
            </a:r>
          </a:p>
          <a:p>
            <a:r>
              <a:rPr lang="en-GB" dirty="0" smtClean="0"/>
              <a:t>If you get all the squares, callout house for (Double Credit)</a:t>
            </a:r>
          </a:p>
          <a:p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11875"/>
              </p:ext>
            </p:extLst>
          </p:nvPr>
        </p:nvGraphicFramePr>
        <p:xfrm>
          <a:off x="1907704" y="3573016"/>
          <a:ext cx="5472609" cy="30243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4203"/>
                <a:gridCol w="1824203"/>
                <a:gridCol w="1824203"/>
              </a:tblGrid>
              <a:tr h="1501739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Subject</a:t>
                      </a:r>
                    </a:p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Line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Forward email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Reply email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2597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Delete the email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Receive </a:t>
                      </a:r>
                    </a:p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Email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Attachment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 term used when you are sending a file to someone is attachment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When some sends you an email you then…..reply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Tells you what the emails about? Subject line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You want someone to share the information you have received, so you….Forward </a:t>
            </a:r>
            <a:r>
              <a:rPr lang="en-GB" dirty="0" smtClean="0">
                <a:solidFill>
                  <a:srgbClr val="FF0000"/>
                </a:solidFill>
              </a:rPr>
              <a:t>(Line)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do you do when you receive an email from an unknown source?  Delete email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term used when an email appears in your inbox? Receive email </a:t>
            </a:r>
            <a:r>
              <a:rPr lang="en-GB" dirty="0" smtClean="0">
                <a:solidFill>
                  <a:srgbClr val="FF0000"/>
                </a:solidFill>
              </a:rPr>
              <a:t>(House)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121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Email Task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Investigate </a:t>
            </a:r>
            <a:r>
              <a:rPr lang="en-US" b="1" dirty="0"/>
              <a:t>what the risks </a:t>
            </a:r>
            <a:r>
              <a:rPr lang="en-US" dirty="0"/>
              <a:t>of opening and saving emails attachments are. </a:t>
            </a:r>
            <a:r>
              <a:rPr lang="en-US" b="1" dirty="0"/>
              <a:t>Suggest action </a:t>
            </a:r>
            <a:r>
              <a:rPr lang="en-US" dirty="0"/>
              <a:t>to reduce the risks.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Write </a:t>
            </a:r>
            <a:r>
              <a:rPr lang="en-US" dirty="0"/>
              <a:t>up your answer in as much detail as possible in </a:t>
            </a:r>
            <a:r>
              <a:rPr lang="en-US" dirty="0" smtClean="0"/>
              <a:t>your PowerPoint </a:t>
            </a:r>
            <a:r>
              <a:rPr lang="en-US" dirty="0"/>
              <a:t>document</a:t>
            </a:r>
            <a:r>
              <a:rPr lang="en-US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7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 Task 3 -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Email </a:t>
            </a:r>
            <a:r>
              <a:rPr lang="en-GB" dirty="0"/>
              <a:t>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priority (high and low importance)</a:t>
            </a:r>
          </a:p>
          <a:p>
            <a:pPr lvl="0"/>
            <a:r>
              <a:rPr lang="en-GB" dirty="0"/>
              <a:t>Setting an automatic response (</a:t>
            </a:r>
            <a:r>
              <a:rPr lang="en-GB" dirty="0" err="1"/>
              <a:t>eg</a:t>
            </a:r>
            <a:r>
              <a:rPr lang="en-GB" dirty="0"/>
              <a:t>. out of </a:t>
            </a:r>
            <a:r>
              <a:rPr lang="en-GB" dirty="0" smtClean="0"/>
              <a:t>office response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Screen </a:t>
            </a:r>
            <a:r>
              <a:rPr lang="en-GB" dirty="0" smtClean="0"/>
              <a:t>shot of each as evidence and </a:t>
            </a:r>
            <a:r>
              <a:rPr lang="en-GB" dirty="0"/>
              <a:t>annotations.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75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Click on this link and give your feedback 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wallwisher.com/wall/zar0gderto</a:t>
            </a:r>
            <a:r>
              <a:rPr lang="en-GB" dirty="0" smtClean="0"/>
              <a:t> 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253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Key terms</vt:lpstr>
      <vt:lpstr>Bingo</vt:lpstr>
      <vt:lpstr>PowerPoint Presentation</vt:lpstr>
      <vt:lpstr>Email Task 2</vt:lpstr>
      <vt:lpstr>Email Task 3 - </vt:lpstr>
      <vt:lpstr>Plenary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Satchet</cp:lastModifiedBy>
  <cp:revision>15</cp:revision>
  <dcterms:created xsi:type="dcterms:W3CDTF">2013-01-12T11:05:24Z</dcterms:created>
  <dcterms:modified xsi:type="dcterms:W3CDTF">2013-01-20T16:59:17Z</dcterms:modified>
</cp:coreProperties>
</file>