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08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03413-8365-4EFC-8304-FA317F7B7224}" type="datetimeFigureOut">
              <a:rPr lang="en-GB" smtClean="0"/>
              <a:t>31/01/2011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B516536-3855-41F9-9326-7A38B19680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03413-8365-4EFC-8304-FA317F7B7224}" type="datetimeFigureOut">
              <a:rPr lang="en-GB" smtClean="0"/>
              <a:t>31/01/2011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6536-3855-41F9-9326-7A38B19680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03413-8365-4EFC-8304-FA317F7B7224}" type="datetimeFigureOut">
              <a:rPr lang="en-GB" smtClean="0"/>
              <a:t>31/01/2011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6536-3855-41F9-9326-7A38B19680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03413-8365-4EFC-8304-FA317F7B7224}" type="datetimeFigureOut">
              <a:rPr lang="en-GB" smtClean="0"/>
              <a:t>31/01/2011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B516536-3855-41F9-9326-7A38B19680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03413-8365-4EFC-8304-FA317F7B7224}" type="datetimeFigureOut">
              <a:rPr lang="en-GB" smtClean="0"/>
              <a:t>31/01/2011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6536-3855-41F9-9326-7A38B196803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03413-8365-4EFC-8304-FA317F7B7224}" type="datetimeFigureOut">
              <a:rPr lang="en-GB" smtClean="0"/>
              <a:t>31/01/2011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6536-3855-41F9-9326-7A38B19680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03413-8365-4EFC-8304-FA317F7B7224}" type="datetimeFigureOut">
              <a:rPr lang="en-GB" smtClean="0"/>
              <a:t>31/01/2011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B516536-3855-41F9-9326-7A38B196803A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03413-8365-4EFC-8304-FA317F7B7224}" type="datetimeFigureOut">
              <a:rPr lang="en-GB" smtClean="0"/>
              <a:t>31/01/2011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6536-3855-41F9-9326-7A38B19680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03413-8365-4EFC-8304-FA317F7B7224}" type="datetimeFigureOut">
              <a:rPr lang="en-GB" smtClean="0"/>
              <a:t>31/01/2011</a:t>
            </a:fld>
            <a:endParaRPr lang="en-GB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6536-3855-41F9-9326-7A38B19680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03413-8365-4EFC-8304-FA317F7B7224}" type="datetimeFigureOut">
              <a:rPr lang="en-GB" smtClean="0"/>
              <a:t>31/01/2011</a:t>
            </a:fld>
            <a:endParaRPr lang="en-GB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6536-3855-41F9-9326-7A38B19680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03413-8365-4EFC-8304-FA317F7B7224}" type="datetimeFigureOut">
              <a:rPr lang="en-GB" smtClean="0"/>
              <a:t>31/01/2011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6536-3855-41F9-9326-7A38B196803A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A403413-8365-4EFC-8304-FA317F7B7224}" type="datetimeFigureOut">
              <a:rPr lang="en-GB" smtClean="0"/>
              <a:t>31/01/2011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B516536-3855-41F9-9326-7A38B196803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What can </a:t>
            </a:r>
            <a:r>
              <a:rPr lang="en-GB" dirty="0" err="1" smtClean="0"/>
              <a:t>javascript</a:t>
            </a:r>
            <a:r>
              <a:rPr lang="en-GB" dirty="0" smtClean="0"/>
              <a:t> do?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gives </a:t>
            </a:r>
            <a:r>
              <a:rPr lang="en-US" sz="2800" b="1" dirty="0" smtClean="0"/>
              <a:t>HTML designers a programming tool 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- </a:t>
            </a:r>
            <a:r>
              <a:rPr lang="en-US" dirty="0" smtClean="0"/>
              <a:t>HTML authors are normally not programmers, but JavaScript is a scripting language with a very simple syntax! Almost anyone can put small "snippets" of code into their HTML pages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put dynamic text into an HTML page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- </a:t>
            </a:r>
            <a:r>
              <a:rPr lang="en-US" dirty="0" smtClean="0"/>
              <a:t>A JavaScript statement like this: </a:t>
            </a:r>
            <a:r>
              <a:rPr lang="en-US" dirty="0" err="1" smtClean="0"/>
              <a:t>document.write</a:t>
            </a:r>
            <a:r>
              <a:rPr lang="en-US" dirty="0" smtClean="0"/>
              <a:t>("&lt;h1&gt;" + name + "&lt;/h1&gt;") can write a variable text into an HTML page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react to events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- </a:t>
            </a:r>
            <a:r>
              <a:rPr lang="en-US" dirty="0" smtClean="0"/>
              <a:t>A JavaScript can be set to execute when something happens, like when a page has finished loading or when a user clicks on an HTML element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read and write HTML elements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- </a:t>
            </a:r>
            <a:r>
              <a:rPr lang="en-US" dirty="0" smtClean="0"/>
              <a:t>A JavaScript can read and change the content of an HTML element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validate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- </a:t>
            </a:r>
            <a:r>
              <a:rPr lang="en-US" dirty="0" smtClean="0"/>
              <a:t>A JavaScript can be used to validate form data before it is submitted to a server. This saves the server from extra processing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detect the visitor's browser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 A JavaScript can be used to detect the visitor's browser, and - depending on the browser - load another page specifically designed for that browser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create cookies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 A JavaScript can be used to store and retrieve information on the visitor's computer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</TotalTime>
  <Words>202</Words>
  <Application>Microsoft Office PowerPoint</Application>
  <PresentationFormat>On-screen Show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Trek</vt:lpstr>
      <vt:lpstr>What can javascript do?</vt:lpstr>
      <vt:lpstr>gives HTML designers a programming tool </vt:lpstr>
      <vt:lpstr>put dynamic text into an HTML page</vt:lpstr>
      <vt:lpstr>react to events </vt:lpstr>
      <vt:lpstr>read and write HTML elements</vt:lpstr>
      <vt:lpstr>validate data</vt:lpstr>
      <vt:lpstr>detect the visitor's browser</vt:lpstr>
      <vt:lpstr>create cookies</vt:lpstr>
    </vt:vector>
  </TitlesOfParts>
  <Company>Writhlington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can javascript do?</dc:title>
  <dc:creator>kripper</dc:creator>
  <cp:lastModifiedBy>kripper</cp:lastModifiedBy>
  <cp:revision>1</cp:revision>
  <dcterms:created xsi:type="dcterms:W3CDTF">2011-01-31T13:36:26Z</dcterms:created>
  <dcterms:modified xsi:type="dcterms:W3CDTF">2011-01-31T13:42:21Z</dcterms:modified>
</cp:coreProperties>
</file>